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media/image4.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91" r:id="rId5"/>
    <p:sldId id="261" r:id="rId6"/>
    <p:sldId id="262" r:id="rId7"/>
    <p:sldId id="263" r:id="rId8"/>
    <p:sldId id="265" r:id="rId9"/>
    <p:sldId id="266" r:id="rId10"/>
    <p:sldId id="267" r:id="rId11"/>
    <p:sldId id="268" r:id="rId12"/>
    <p:sldId id="269" r:id="rId13"/>
    <p:sldId id="270" r:id="rId14"/>
    <p:sldId id="271" r:id="rId15"/>
    <p:sldId id="272" r:id="rId16"/>
    <p:sldId id="290" r:id="rId17"/>
    <p:sldId id="273" r:id="rId18"/>
    <p:sldId id="274" r:id="rId19"/>
    <p:sldId id="275" r:id="rId20"/>
    <p:sldId id="276" r:id="rId21"/>
    <p:sldId id="277" r:id="rId22"/>
    <p:sldId id="278" r:id="rId23"/>
    <p:sldId id="279" r:id="rId24"/>
    <p:sldId id="280" r:id="rId25"/>
    <p:sldId id="282" r:id="rId26"/>
    <p:sldId id="283" r:id="rId27"/>
    <p:sldId id="284" r:id="rId28"/>
    <p:sldId id="285" r:id="rId29"/>
    <p:sldId id="286" r:id="rId30"/>
    <p:sldId id="287" r:id="rId31"/>
    <p:sldId id="288" r:id="rId32"/>
    <p:sldId id="289" r:id="rId33"/>
  </p:sldIdLst>
  <p:sldSz cx="12191365" cy="6858000"/>
  <p:notesSz cx="6858000" cy="9144000"/>
  <p:custDataLst>
    <p:tags r:id="rId3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7" Type="http://schemas.openxmlformats.org/officeDocument/2006/relationships/tags" Target="tags/tag177.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9A5F825-9C29-43CC-BB96-80A60E9689F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2" Type="http://schemas.openxmlformats.org/officeDocument/2006/relationships/tags" Target="../tags/tag39.xml"/><Relationship Id="rId41" Type="http://schemas.openxmlformats.org/officeDocument/2006/relationships/tags" Target="../tags/tag38.xml"/><Relationship Id="rId40" Type="http://schemas.openxmlformats.org/officeDocument/2006/relationships/tags" Target="../tags/tag37.xml"/><Relationship Id="rId4" Type="http://schemas.openxmlformats.org/officeDocument/2006/relationships/image" Target="../media/image2.svg"/><Relationship Id="rId39" Type="http://schemas.openxmlformats.org/officeDocument/2006/relationships/tags" Target="../tags/tag36.xml"/><Relationship Id="rId38" Type="http://schemas.openxmlformats.org/officeDocument/2006/relationships/tags" Target="../tags/tag35.xml"/><Relationship Id="rId37" Type="http://schemas.openxmlformats.org/officeDocument/2006/relationships/tags" Target="../tags/tag34.xml"/><Relationship Id="rId36" Type="http://schemas.openxmlformats.org/officeDocument/2006/relationships/tags" Target="../tags/tag33.xml"/><Relationship Id="rId35" Type="http://schemas.openxmlformats.org/officeDocument/2006/relationships/tags" Target="../tags/tag32.xml"/><Relationship Id="rId34" Type="http://schemas.openxmlformats.org/officeDocument/2006/relationships/tags" Target="../tags/tag31.xml"/><Relationship Id="rId33" Type="http://schemas.openxmlformats.org/officeDocument/2006/relationships/tags" Target="../tags/tag30.xml"/><Relationship Id="rId32" Type="http://schemas.openxmlformats.org/officeDocument/2006/relationships/tags" Target="../tags/tag29.xml"/><Relationship Id="rId31" Type="http://schemas.openxmlformats.org/officeDocument/2006/relationships/tags" Target="../tags/tag28.xml"/><Relationship Id="rId30" Type="http://schemas.openxmlformats.org/officeDocument/2006/relationships/tags" Target="../tags/tag27.xml"/><Relationship Id="rId3" Type="http://schemas.openxmlformats.org/officeDocument/2006/relationships/image" Target="../media/image1.png"/><Relationship Id="rId29" Type="http://schemas.openxmlformats.org/officeDocument/2006/relationships/tags" Target="../tags/tag26.xml"/><Relationship Id="rId28" Type="http://schemas.openxmlformats.org/officeDocument/2006/relationships/tags" Target="../tags/tag25.xml"/><Relationship Id="rId27" Type="http://schemas.openxmlformats.org/officeDocument/2006/relationships/tags" Target="../tags/tag24.xml"/><Relationship Id="rId26" Type="http://schemas.openxmlformats.org/officeDocument/2006/relationships/tags" Target="../tags/tag23.xml"/><Relationship Id="rId25" Type="http://schemas.openxmlformats.org/officeDocument/2006/relationships/tags" Target="../tags/tag22.xml"/><Relationship Id="rId24" Type="http://schemas.openxmlformats.org/officeDocument/2006/relationships/tags" Target="../tags/tag21.xml"/><Relationship Id="rId23" Type="http://schemas.openxmlformats.org/officeDocument/2006/relationships/tags" Target="../tags/tag20.xml"/><Relationship Id="rId22" Type="http://schemas.openxmlformats.org/officeDocument/2006/relationships/tags" Target="../tags/tag19.xml"/><Relationship Id="rId21" Type="http://schemas.openxmlformats.org/officeDocument/2006/relationships/tags" Target="../tags/tag18.xml"/><Relationship Id="rId20" Type="http://schemas.openxmlformats.org/officeDocument/2006/relationships/tags" Target="../tags/tag17.xml"/><Relationship Id="rId2" Type="http://schemas.openxmlformats.org/officeDocument/2006/relationships/tags" Target="../tags/tag1.xml"/><Relationship Id="rId19" Type="http://schemas.openxmlformats.org/officeDocument/2006/relationships/tags" Target="../tags/tag16.xml"/><Relationship Id="rId18" Type="http://schemas.openxmlformats.org/officeDocument/2006/relationships/tags" Target="../tags/tag15.xml"/><Relationship Id="rId17" Type="http://schemas.openxmlformats.org/officeDocument/2006/relationships/tags" Target="../tags/tag14.xml"/><Relationship Id="rId16" Type="http://schemas.openxmlformats.org/officeDocument/2006/relationships/tags" Target="../tags/tag13.xml"/><Relationship Id="rId15" Type="http://schemas.openxmlformats.org/officeDocument/2006/relationships/tags" Target="../tags/tag12.xml"/><Relationship Id="rId14" Type="http://schemas.openxmlformats.org/officeDocument/2006/relationships/tags" Target="../tags/tag11.xml"/><Relationship Id="rId13" Type="http://schemas.openxmlformats.org/officeDocument/2006/relationships/tags" Target="../tags/tag10.xml"/><Relationship Id="rId12" Type="http://schemas.openxmlformats.org/officeDocument/2006/relationships/tags" Target="../tags/tag9.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slide" Target="../slides/slide10.xml"/><Relationship Id="rId8" Type="http://schemas.openxmlformats.org/officeDocument/2006/relationships/slide" Target="../slides/slide9.xml"/><Relationship Id="rId7" Type="http://schemas.openxmlformats.org/officeDocument/2006/relationships/slide" Target="../slides/slide8.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3" Type="http://schemas.openxmlformats.org/officeDocument/2006/relationships/slide" Target="../slides/slide4.xml"/><Relationship Id="rId29" Type="http://schemas.openxmlformats.org/officeDocument/2006/relationships/slide" Target="../slides/slide30.xml"/><Relationship Id="rId28" Type="http://schemas.openxmlformats.org/officeDocument/2006/relationships/slide" Target="../slides/slide29.xml"/><Relationship Id="rId27" Type="http://schemas.openxmlformats.org/officeDocument/2006/relationships/slide" Target="../slides/slide28.xml"/><Relationship Id="rId26" Type="http://schemas.openxmlformats.org/officeDocument/2006/relationships/slide" Target="../slides/slide27.xml"/><Relationship Id="rId25" Type="http://schemas.openxmlformats.org/officeDocument/2006/relationships/slide" Target="../slides/slide26.xml"/><Relationship Id="rId24" Type="http://schemas.openxmlformats.org/officeDocument/2006/relationships/slide" Target="../slides/slide25.xml"/><Relationship Id="rId23" Type="http://schemas.openxmlformats.org/officeDocument/2006/relationships/slide" Target="../slides/slide24.xml"/><Relationship Id="rId22" Type="http://schemas.openxmlformats.org/officeDocument/2006/relationships/slide" Target="../slides/slide23.xml"/><Relationship Id="rId21" Type="http://schemas.openxmlformats.org/officeDocument/2006/relationships/slide" Target="../slides/slide22.xml"/><Relationship Id="rId20" Type="http://schemas.openxmlformats.org/officeDocument/2006/relationships/slide" Target="../slides/slide21.xml"/><Relationship Id="rId2" Type="http://schemas.openxmlformats.org/officeDocument/2006/relationships/slide" Target="../slides/slide3.xml"/><Relationship Id="rId19" Type="http://schemas.openxmlformats.org/officeDocument/2006/relationships/slide" Target="../slides/slide20.xml"/><Relationship Id="rId18" Type="http://schemas.openxmlformats.org/officeDocument/2006/relationships/slide" Target="../slides/slide19.xml"/><Relationship Id="rId17" Type="http://schemas.openxmlformats.org/officeDocument/2006/relationships/slide" Target="../slides/slide18.xml"/><Relationship Id="rId16" Type="http://schemas.openxmlformats.org/officeDocument/2006/relationships/slide" Target="../slides/slide17.xml"/><Relationship Id="rId15" Type="http://schemas.openxmlformats.org/officeDocument/2006/relationships/slide" Target="../slides/slide16.xml"/><Relationship Id="rId14" Type="http://schemas.openxmlformats.org/officeDocument/2006/relationships/slide" Target="../slides/slide15.xml"/><Relationship Id="rId13" Type="http://schemas.openxmlformats.org/officeDocument/2006/relationships/slide" Target="../slides/slide14.xml"/><Relationship Id="rId12" Type="http://schemas.openxmlformats.org/officeDocument/2006/relationships/slide" Target="../slides/slide13.xml"/><Relationship Id="rId11" Type="http://schemas.openxmlformats.org/officeDocument/2006/relationships/slide" Target="../slides/slide12.xml"/><Relationship Id="rId10" Type="http://schemas.openxmlformats.org/officeDocument/2006/relationships/slide" Target="../slides/slide1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47.xml"/><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3" Type="http://schemas.openxmlformats.org/officeDocument/2006/relationships/tags" Target="../tags/tag71.xml"/><Relationship Id="rId32" Type="http://schemas.openxmlformats.org/officeDocument/2006/relationships/tags" Target="../tags/tag70.xml"/><Relationship Id="rId31" Type="http://schemas.openxmlformats.org/officeDocument/2006/relationships/tags" Target="../tags/tag69.xml"/><Relationship Id="rId30" Type="http://schemas.openxmlformats.org/officeDocument/2006/relationships/tags" Target="../tags/tag68.xml"/><Relationship Id="rId3" Type="http://schemas.openxmlformats.org/officeDocument/2006/relationships/tags" Target="../tags/tag41.xml"/><Relationship Id="rId29" Type="http://schemas.openxmlformats.org/officeDocument/2006/relationships/tags" Target="../tags/tag67.xml"/><Relationship Id="rId28" Type="http://schemas.openxmlformats.org/officeDocument/2006/relationships/tags" Target="../tags/tag66.xml"/><Relationship Id="rId27" Type="http://schemas.openxmlformats.org/officeDocument/2006/relationships/tags" Target="../tags/tag65.xml"/><Relationship Id="rId26" Type="http://schemas.openxmlformats.org/officeDocument/2006/relationships/tags" Target="../tags/tag64.xml"/><Relationship Id="rId25" Type="http://schemas.openxmlformats.org/officeDocument/2006/relationships/tags" Target="../tags/tag63.xml"/><Relationship Id="rId24" Type="http://schemas.openxmlformats.org/officeDocument/2006/relationships/tags" Target="../tags/tag62.xml"/><Relationship Id="rId23" Type="http://schemas.openxmlformats.org/officeDocument/2006/relationships/tags" Target="../tags/tag61.xml"/><Relationship Id="rId22" Type="http://schemas.openxmlformats.org/officeDocument/2006/relationships/tags" Target="../tags/tag60.xml"/><Relationship Id="rId21" Type="http://schemas.openxmlformats.org/officeDocument/2006/relationships/tags" Target="../tags/tag59.xml"/><Relationship Id="rId20" Type="http://schemas.openxmlformats.org/officeDocument/2006/relationships/tags" Target="../tags/tag58.xml"/><Relationship Id="rId2" Type="http://schemas.openxmlformats.org/officeDocument/2006/relationships/tags" Target="../tags/tag40.xml"/><Relationship Id="rId19" Type="http://schemas.openxmlformats.org/officeDocument/2006/relationships/tags" Target="../tags/tag57.xml"/><Relationship Id="rId18" Type="http://schemas.openxmlformats.org/officeDocument/2006/relationships/tags" Target="../tags/tag56.xml"/><Relationship Id="rId17" Type="http://schemas.openxmlformats.org/officeDocument/2006/relationships/tags" Target="../tags/tag55.xml"/><Relationship Id="rId16" Type="http://schemas.openxmlformats.org/officeDocument/2006/relationships/tags" Target="../tags/tag54.xml"/><Relationship Id="rId15" Type="http://schemas.openxmlformats.org/officeDocument/2006/relationships/tags" Target="../tags/tag53.xml"/><Relationship Id="rId14" Type="http://schemas.openxmlformats.org/officeDocument/2006/relationships/tags" Target="../tags/tag52.xml"/><Relationship Id="rId13" Type="http://schemas.openxmlformats.org/officeDocument/2006/relationships/tags" Target="../tags/tag51.xml"/><Relationship Id="rId12" Type="http://schemas.openxmlformats.org/officeDocument/2006/relationships/tags" Target="../tags/tag50.xml"/><Relationship Id="rId11" Type="http://schemas.openxmlformats.org/officeDocument/2006/relationships/tags" Target="../tags/tag49.xml"/><Relationship Id="rId10" Type="http://schemas.openxmlformats.org/officeDocument/2006/relationships/tags" Target="../tags/tag48.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4" Type="http://schemas.openxmlformats.org/officeDocument/2006/relationships/tags" Target="../tags/tag104.xml"/><Relationship Id="rId33" Type="http://schemas.openxmlformats.org/officeDocument/2006/relationships/tags" Target="../tags/tag103.xml"/><Relationship Id="rId32" Type="http://schemas.openxmlformats.org/officeDocument/2006/relationships/tags" Target="../tags/tag102.xml"/><Relationship Id="rId31" Type="http://schemas.openxmlformats.org/officeDocument/2006/relationships/tags" Target="../tags/tag101.xml"/><Relationship Id="rId30" Type="http://schemas.openxmlformats.org/officeDocument/2006/relationships/tags" Target="../tags/tag100.xml"/><Relationship Id="rId3" Type="http://schemas.openxmlformats.org/officeDocument/2006/relationships/tags" Target="../tags/tag73.xml"/><Relationship Id="rId29" Type="http://schemas.openxmlformats.org/officeDocument/2006/relationships/tags" Target="../tags/tag99.xml"/><Relationship Id="rId28" Type="http://schemas.openxmlformats.org/officeDocument/2006/relationships/tags" Target="../tags/tag98.xml"/><Relationship Id="rId27" Type="http://schemas.openxmlformats.org/officeDocument/2006/relationships/tags" Target="../tags/tag97.xml"/><Relationship Id="rId26" Type="http://schemas.openxmlformats.org/officeDocument/2006/relationships/tags" Target="../tags/tag96.xml"/><Relationship Id="rId25" Type="http://schemas.openxmlformats.org/officeDocument/2006/relationships/tags" Target="../tags/tag95.xml"/><Relationship Id="rId24" Type="http://schemas.openxmlformats.org/officeDocument/2006/relationships/tags" Target="../tags/tag94.xml"/><Relationship Id="rId23" Type="http://schemas.openxmlformats.org/officeDocument/2006/relationships/tags" Target="../tags/tag93.xml"/><Relationship Id="rId22" Type="http://schemas.openxmlformats.org/officeDocument/2006/relationships/tags" Target="../tags/tag92.xml"/><Relationship Id="rId21" Type="http://schemas.openxmlformats.org/officeDocument/2006/relationships/tags" Target="../tags/tag91.xml"/><Relationship Id="rId20" Type="http://schemas.openxmlformats.org/officeDocument/2006/relationships/tags" Target="../tags/tag90.xml"/><Relationship Id="rId2" Type="http://schemas.openxmlformats.org/officeDocument/2006/relationships/tags" Target="../tags/tag72.xml"/><Relationship Id="rId19" Type="http://schemas.openxmlformats.org/officeDocument/2006/relationships/tags" Target="../tags/tag89.xml"/><Relationship Id="rId18" Type="http://schemas.openxmlformats.org/officeDocument/2006/relationships/tags" Target="../tags/tag88.xml"/><Relationship Id="rId17" Type="http://schemas.openxmlformats.org/officeDocument/2006/relationships/tags" Target="../tags/tag87.xml"/><Relationship Id="rId16" Type="http://schemas.openxmlformats.org/officeDocument/2006/relationships/tags" Target="../tags/tag86.xml"/><Relationship Id="rId15" Type="http://schemas.openxmlformats.org/officeDocument/2006/relationships/tags" Target="../tags/tag85.xml"/><Relationship Id="rId14" Type="http://schemas.openxmlformats.org/officeDocument/2006/relationships/tags" Target="../tags/tag84.xml"/><Relationship Id="rId13" Type="http://schemas.openxmlformats.org/officeDocument/2006/relationships/tags" Target="../tags/tag83.xml"/><Relationship Id="rId12" Type="http://schemas.openxmlformats.org/officeDocument/2006/relationships/tags" Target="../tags/tag8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0" Type="http://schemas.openxmlformats.org/officeDocument/2006/relationships/tags" Target="../tags/tag141.xml"/><Relationship Id="rId4" Type="http://schemas.openxmlformats.org/officeDocument/2006/relationships/image" Target="../media/image4.svg"/><Relationship Id="rId39" Type="http://schemas.openxmlformats.org/officeDocument/2006/relationships/tags" Target="../tags/tag140.xml"/><Relationship Id="rId38" Type="http://schemas.openxmlformats.org/officeDocument/2006/relationships/tags" Target="../tags/tag139.xml"/><Relationship Id="rId37" Type="http://schemas.openxmlformats.org/officeDocument/2006/relationships/tags" Target="../tags/tag138.xml"/><Relationship Id="rId36" Type="http://schemas.openxmlformats.org/officeDocument/2006/relationships/tags" Target="../tags/tag137.xml"/><Relationship Id="rId35" Type="http://schemas.openxmlformats.org/officeDocument/2006/relationships/tags" Target="../tags/tag136.xml"/><Relationship Id="rId34" Type="http://schemas.openxmlformats.org/officeDocument/2006/relationships/tags" Target="../tags/tag135.xml"/><Relationship Id="rId33" Type="http://schemas.openxmlformats.org/officeDocument/2006/relationships/tags" Target="../tags/tag134.xml"/><Relationship Id="rId32" Type="http://schemas.openxmlformats.org/officeDocument/2006/relationships/tags" Target="../tags/tag133.xml"/><Relationship Id="rId31" Type="http://schemas.openxmlformats.org/officeDocument/2006/relationships/tags" Target="../tags/tag132.xml"/><Relationship Id="rId30" Type="http://schemas.openxmlformats.org/officeDocument/2006/relationships/tags" Target="../tags/tag131.xml"/><Relationship Id="rId3" Type="http://schemas.openxmlformats.org/officeDocument/2006/relationships/image" Target="../media/image3.png"/><Relationship Id="rId29" Type="http://schemas.openxmlformats.org/officeDocument/2006/relationships/tags" Target="../tags/tag130.xml"/><Relationship Id="rId28" Type="http://schemas.openxmlformats.org/officeDocument/2006/relationships/tags" Target="../tags/tag129.xml"/><Relationship Id="rId27" Type="http://schemas.openxmlformats.org/officeDocument/2006/relationships/tags" Target="../tags/tag128.xml"/><Relationship Id="rId26" Type="http://schemas.openxmlformats.org/officeDocument/2006/relationships/tags" Target="../tags/tag127.xml"/><Relationship Id="rId25" Type="http://schemas.openxmlformats.org/officeDocument/2006/relationships/tags" Target="../tags/tag126.xml"/><Relationship Id="rId24" Type="http://schemas.openxmlformats.org/officeDocument/2006/relationships/tags" Target="../tags/tag125.xml"/><Relationship Id="rId23" Type="http://schemas.openxmlformats.org/officeDocument/2006/relationships/tags" Target="../tags/tag124.xml"/><Relationship Id="rId22" Type="http://schemas.openxmlformats.org/officeDocument/2006/relationships/tags" Target="../tags/tag123.xml"/><Relationship Id="rId21" Type="http://schemas.openxmlformats.org/officeDocument/2006/relationships/tags" Target="../tags/tag122.xml"/><Relationship Id="rId20" Type="http://schemas.openxmlformats.org/officeDocument/2006/relationships/tags" Target="../tags/tag121.xml"/><Relationship Id="rId2" Type="http://schemas.openxmlformats.org/officeDocument/2006/relationships/tags" Target="../tags/tag105.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690" y="0"/>
            <a:ext cx="1719580" cy="2776220"/>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10262870" y="5951855"/>
            <a:ext cx="1090930" cy="90614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sp>
        <p:nvSpPr>
          <p:cNvPr id="16" name="任意多边形: 形状 15"/>
          <p:cNvSpPr/>
          <p:nvPr userDrawn="1">
            <p:custDataLst>
              <p:tags r:id="rId8"/>
            </p:custDataLst>
          </p:nvPr>
        </p:nvSpPr>
        <p:spPr>
          <a:xfrm>
            <a:off x="76200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9"/>
            </p:custDataLst>
          </p:nvPr>
        </p:nvSpPr>
        <p:spPr>
          <a:xfrm>
            <a:off x="90043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0"/>
            </p:custDataLst>
          </p:nvPr>
        </p:nvSpPr>
        <p:spPr>
          <a:xfrm>
            <a:off x="103822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1"/>
            </p:custDataLst>
          </p:nvPr>
        </p:nvSpPr>
        <p:spPr>
          <a:xfrm>
            <a:off x="117665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2"/>
            </p:custDataLst>
          </p:nvPr>
        </p:nvSpPr>
        <p:spPr>
          <a:xfrm>
            <a:off x="131508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3"/>
            </p:custDataLst>
          </p:nvPr>
        </p:nvSpPr>
        <p:spPr>
          <a:xfrm>
            <a:off x="145351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4"/>
            </p:custDataLst>
          </p:nvPr>
        </p:nvSpPr>
        <p:spPr>
          <a:xfrm>
            <a:off x="76200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5"/>
            </p:custDataLst>
          </p:nvPr>
        </p:nvSpPr>
        <p:spPr>
          <a:xfrm>
            <a:off x="90043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6"/>
            </p:custDataLst>
          </p:nvPr>
        </p:nvSpPr>
        <p:spPr>
          <a:xfrm>
            <a:off x="103822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7"/>
            </p:custDataLst>
          </p:nvPr>
        </p:nvSpPr>
        <p:spPr>
          <a:xfrm>
            <a:off x="117665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8"/>
            </p:custDataLst>
          </p:nvPr>
        </p:nvSpPr>
        <p:spPr>
          <a:xfrm>
            <a:off x="131508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19"/>
            </p:custDataLst>
          </p:nvPr>
        </p:nvSpPr>
        <p:spPr>
          <a:xfrm>
            <a:off x="145351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0"/>
            </p:custDataLst>
          </p:nvPr>
        </p:nvSpPr>
        <p:spPr>
          <a:xfrm>
            <a:off x="76200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1"/>
            </p:custDataLst>
          </p:nvPr>
        </p:nvSpPr>
        <p:spPr>
          <a:xfrm>
            <a:off x="90043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2"/>
            </p:custDataLst>
          </p:nvPr>
        </p:nvSpPr>
        <p:spPr>
          <a:xfrm>
            <a:off x="103822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3"/>
            </p:custDataLst>
          </p:nvPr>
        </p:nvSpPr>
        <p:spPr>
          <a:xfrm>
            <a:off x="117665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4"/>
            </p:custDataLst>
          </p:nvPr>
        </p:nvSpPr>
        <p:spPr>
          <a:xfrm>
            <a:off x="131508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5"/>
            </p:custDataLst>
          </p:nvPr>
        </p:nvSpPr>
        <p:spPr>
          <a:xfrm>
            <a:off x="145351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6"/>
            </p:custDataLst>
          </p:nvPr>
        </p:nvSpPr>
        <p:spPr>
          <a:xfrm>
            <a:off x="76200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7"/>
            </p:custDataLst>
          </p:nvPr>
        </p:nvSpPr>
        <p:spPr>
          <a:xfrm>
            <a:off x="90043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8"/>
            </p:custDataLst>
          </p:nvPr>
        </p:nvSpPr>
        <p:spPr>
          <a:xfrm>
            <a:off x="103822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29"/>
            </p:custDataLst>
          </p:nvPr>
        </p:nvSpPr>
        <p:spPr>
          <a:xfrm>
            <a:off x="117665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0"/>
            </p:custDataLst>
          </p:nvPr>
        </p:nvSpPr>
        <p:spPr>
          <a:xfrm>
            <a:off x="131508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1"/>
            </p:custDataLst>
          </p:nvPr>
        </p:nvSpPr>
        <p:spPr>
          <a:xfrm>
            <a:off x="145351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cxnSp>
        <p:nvCxnSpPr>
          <p:cNvPr id="43" name="直接连接符 42"/>
          <p:cNvCxnSpPr/>
          <p:nvPr userDrawn="1">
            <p:custDataLst>
              <p:tags r:id="rId32"/>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任意多边形: 形状 43"/>
          <p:cNvSpPr/>
          <p:nvPr userDrawn="1">
            <p:custDataLst>
              <p:tags r:id="rId33"/>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sp>
        <p:nvSpPr>
          <p:cNvPr id="45" name="任意多边形: 形状 12"/>
          <p:cNvSpPr/>
          <p:nvPr userDrawn="1">
            <p:custDataLst>
              <p:tags r:id="rId34"/>
            </p:custDataLst>
          </p:nvPr>
        </p:nvSpPr>
        <p:spPr>
          <a:xfrm flipH="1">
            <a:off x="11188065" y="1419860"/>
            <a:ext cx="1003935" cy="200850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6"/>
          </a:solidFill>
          <a:ln w="2934" cap="flat">
            <a:noFill/>
            <a:prstDash val="solid"/>
            <a:miter/>
          </a:ln>
        </p:spPr>
        <p:txBody>
          <a:bodyPr rtlCol="0" anchor="ctr"/>
          <a:lstStyle/>
          <a:p>
            <a:endParaRPr lang="zh-CN" altLang="en-US"/>
          </a:p>
        </p:txBody>
      </p:sp>
      <p:sp>
        <p:nvSpPr>
          <p:cNvPr id="2" name="标题 1"/>
          <p:cNvSpPr>
            <a:spLocks noGrp="1"/>
          </p:cNvSpPr>
          <p:nvPr>
            <p:ph type="ctrTitle" hasCustomPrompt="1"/>
            <p:custDataLst>
              <p:tags r:id="rId35"/>
            </p:custDataLst>
          </p:nvPr>
        </p:nvSpPr>
        <p:spPr>
          <a:xfrm>
            <a:off x="838200" y="1656000"/>
            <a:ext cx="10515600" cy="1800000"/>
          </a:xfrm>
          <a:prstGeom prst="rect">
            <a:avLst/>
          </a:prstGeom>
        </p:spPr>
        <p:txBody>
          <a:bodyPr anchor="b">
            <a:normAutofit/>
          </a:bodyPr>
          <a:lstStyle>
            <a:lvl1pPr algn="ctr">
              <a:lnSpc>
                <a:spcPct val="100000"/>
              </a:lnSpc>
              <a:defRPr sz="6600"/>
            </a:lvl1pPr>
          </a:lstStyle>
          <a:p>
            <a:r>
              <a:rPr lang="zh-CN" altLang="en-US" dirty="0"/>
              <a:t>单击添加文档标题</a:t>
            </a:r>
            <a:endParaRPr lang="zh-CN" altLang="en-US" dirty="0"/>
          </a:p>
        </p:txBody>
      </p:sp>
      <p:sp>
        <p:nvSpPr>
          <p:cNvPr id="3" name="副标题 2"/>
          <p:cNvSpPr>
            <a:spLocks noGrp="1"/>
          </p:cNvSpPr>
          <p:nvPr>
            <p:ph type="subTitle" idx="1"/>
            <p:custDataLst>
              <p:tags r:id="rId36"/>
            </p:custDataLst>
          </p:nvPr>
        </p:nvSpPr>
        <p:spPr>
          <a:xfrm>
            <a:off x="838200" y="3705186"/>
            <a:ext cx="10515600" cy="866814"/>
          </a:xfrm>
          <a:prstGeom prst="rect">
            <a:avLst/>
          </a:prstGeom>
        </p:spPr>
        <p:txBody>
          <a:bodyPr>
            <a:normAutofit/>
          </a:bodyPr>
          <a:lstStyle>
            <a:lvl1pPr marL="0" indent="0" algn="ctr">
              <a:lnSpc>
                <a:spcPct val="100000"/>
              </a:lnSpc>
              <a:buNone/>
              <a:defRPr sz="1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custDataLst>
              <p:tags r:id="rId37"/>
            </p:custDataLst>
          </p:nvPr>
        </p:nvSpPr>
        <p:spPr>
          <a:xfrm>
            <a:off x="695960" y="6356350"/>
            <a:ext cx="2743200" cy="365125"/>
          </a:xfrm>
          <a:prstGeom prst="rect">
            <a:avLst/>
          </a:prstGeom>
        </p:spPr>
        <p:txBody>
          <a:bodyPr>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8"/>
            </p:custDataLst>
          </p:nvPr>
        </p:nvSpPr>
        <p:spPr>
          <a:xfrm>
            <a:off x="4038600" y="6356350"/>
            <a:ext cx="4114800" cy="365125"/>
          </a:xfrm>
          <a:prstGeom prst="rect">
            <a:avLst/>
          </a:prstGeom>
        </p:spPr>
        <p:txBody>
          <a:bodyPr>
            <a:normAutofit/>
          </a:bodyPr>
          <a:lstStyle/>
          <a:p>
            <a:endParaRPr lang="zh-CN" altLang="en-US" dirty="0"/>
          </a:p>
        </p:txBody>
      </p:sp>
      <p:sp>
        <p:nvSpPr>
          <p:cNvPr id="6" name="灯片编号占位符 5"/>
          <p:cNvSpPr>
            <a:spLocks noGrp="1"/>
          </p:cNvSpPr>
          <p:nvPr>
            <p:ph type="sldNum" sz="quarter" idx="12"/>
            <p:custDataLst>
              <p:tags r:id="rId39"/>
            </p:custDataLst>
          </p:nvPr>
        </p:nvSpPr>
        <p:spPr>
          <a:xfrm>
            <a:off x="8610600" y="6356350"/>
            <a:ext cx="2743200" cy="365125"/>
          </a:xfrm>
          <a:prstGeom prst="rect">
            <a:avLst/>
          </a:prstGeom>
        </p:spPr>
        <p:txBody>
          <a:bodyPr>
            <a:normAutofit/>
          </a:bodyPr>
          <a:lstStyle/>
          <a:p>
            <a:fld id="{BE5F26B5-172A-4DC2-B0B7-181CFC56B87C}" type="slidenum">
              <a:rPr lang="zh-CN" altLang="en-US" smtClean="0"/>
            </a:fld>
            <a:endParaRPr lang="zh-CN" altLang="en-US"/>
          </a:p>
        </p:txBody>
      </p:sp>
      <p:sp>
        <p:nvSpPr>
          <p:cNvPr id="24" name="文本占位符 23"/>
          <p:cNvSpPr>
            <a:spLocks noGrp="1"/>
          </p:cNvSpPr>
          <p:nvPr>
            <p:ph type="body" sz="quarter" idx="17" hasCustomPrompt="1"/>
            <p:custDataLst>
              <p:tags r:id="rId40"/>
            </p:custDataLst>
          </p:nvPr>
        </p:nvSpPr>
        <p:spPr>
          <a:xfrm>
            <a:off x="4781641" y="4586170"/>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
        <p:nvSpPr>
          <p:cNvPr id="74" name="文本占位符 9"/>
          <p:cNvSpPr>
            <a:spLocks noGrp="1"/>
          </p:cNvSpPr>
          <p:nvPr>
            <p:ph type="body" sz="quarter" idx="18" hasCustomPrompt="1"/>
            <p:custDataLst>
              <p:tags r:id="rId41"/>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75" name="文本占位符 13"/>
          <p:cNvSpPr>
            <a:spLocks noGrp="1"/>
          </p:cNvSpPr>
          <p:nvPr>
            <p:ph type="body" sz="quarter" idx="14" hasCustomPrompt="1"/>
            <p:custDataLst>
              <p:tags r:id="rId42"/>
            </p:custDataLst>
          </p:nvPr>
        </p:nvSpPr>
        <p:spPr>
          <a:xfrm>
            <a:off x="8825231" y="326198"/>
            <a:ext cx="2880000" cy="504000"/>
          </a:xfrm>
          <a:prstGeom prst="rect">
            <a:avLst/>
          </a:prstGeom>
        </p:spPr>
        <p:txBody>
          <a:bodyPr anchor="ctr">
            <a:normAutofit/>
          </a:bodyPr>
          <a:lstStyle>
            <a:lvl1pPr marL="0" indent="0" algn="r">
              <a:lnSpc>
                <a:spcPct val="100000"/>
              </a:lnSpc>
              <a:buNone/>
              <a:defRPr sz="1200" b="1">
                <a:solidFill>
                  <a:schemeClr val="accent6"/>
                </a:solidFill>
              </a:defRPr>
            </a:lvl1pPr>
          </a:lstStyle>
          <a:p>
            <a:pPr lvl="0"/>
            <a:r>
              <a:rPr lang="zh-CN" altLang="en-US" dirty="0"/>
              <a:t>日期时间占位符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9" name="圆角矩形 18">
            <a:hlinkClick r:id="rId2" action="ppaction://hlinksldjump"/>
          </p:cNvPr>
          <p:cNvSpPr/>
          <p:nvPr userDrawn="1"/>
        </p:nvSpPr>
        <p:spPr>
          <a:xfrm>
            <a:off x="57390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8" name="圆角矩形 17">
            <a:hlinkClick r:id="rId3" action="ppaction://hlinksldjump"/>
          </p:cNvPr>
          <p:cNvSpPr/>
          <p:nvPr userDrawn="1"/>
        </p:nvSpPr>
        <p:spPr>
          <a:xfrm>
            <a:off x="116064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0" name="圆角矩形 19">
            <a:hlinkClick r:id="rId4" action="ppaction://hlinksldjump"/>
          </p:cNvPr>
          <p:cNvSpPr/>
          <p:nvPr userDrawn="1"/>
        </p:nvSpPr>
        <p:spPr>
          <a:xfrm>
            <a:off x="174738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1" name="圆角矩形 20">
            <a:hlinkClick r:id="rId5" action="ppaction://hlinksldjump"/>
          </p:cNvPr>
          <p:cNvSpPr/>
          <p:nvPr userDrawn="1"/>
        </p:nvSpPr>
        <p:spPr>
          <a:xfrm>
            <a:off x="233412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2" name="圆角矩形 21">
            <a:hlinkClick r:id="rId6" action="ppaction://hlinksldjump"/>
          </p:cNvPr>
          <p:cNvSpPr/>
          <p:nvPr userDrawn="1"/>
        </p:nvSpPr>
        <p:spPr>
          <a:xfrm>
            <a:off x="2921000" y="608838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3" name="圆角矩形 22">
            <a:hlinkClick r:id="rId7" action="ppaction://hlinksldjump"/>
          </p:cNvPr>
          <p:cNvSpPr/>
          <p:nvPr userDrawn="1"/>
        </p:nvSpPr>
        <p:spPr>
          <a:xfrm>
            <a:off x="350760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5" name="圆角矩形 24">
            <a:hlinkClick r:id="rId8" action="ppaction://hlinksldjump"/>
          </p:cNvPr>
          <p:cNvSpPr/>
          <p:nvPr userDrawn="1"/>
        </p:nvSpPr>
        <p:spPr>
          <a:xfrm>
            <a:off x="411212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6" name="圆角矩形 25">
            <a:hlinkClick r:id="rId9" action="ppaction://hlinksldjump"/>
          </p:cNvPr>
          <p:cNvSpPr/>
          <p:nvPr userDrawn="1"/>
        </p:nvSpPr>
        <p:spPr>
          <a:xfrm>
            <a:off x="469886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7" name="圆角矩形 26">
            <a:hlinkClick r:id="rId10" action="ppaction://hlinksldjump"/>
          </p:cNvPr>
          <p:cNvSpPr/>
          <p:nvPr userDrawn="1"/>
        </p:nvSpPr>
        <p:spPr>
          <a:xfrm>
            <a:off x="528560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8" name="圆角矩形 27">
            <a:hlinkClick r:id="rId11" action="ppaction://hlinksldjump"/>
          </p:cNvPr>
          <p:cNvSpPr/>
          <p:nvPr userDrawn="1"/>
        </p:nvSpPr>
        <p:spPr>
          <a:xfrm>
            <a:off x="5872346" y="608838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9" name="圆角矩形 28">
            <a:hlinkClick r:id="rId12" action="ppaction://hlinksldjump"/>
          </p:cNvPr>
          <p:cNvSpPr/>
          <p:nvPr userDrawn="1"/>
        </p:nvSpPr>
        <p:spPr>
          <a:xfrm>
            <a:off x="645908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30" name="圆角矩形 29">
            <a:hlinkClick r:id="rId13" action="ppaction://hlinksldjump"/>
          </p:cNvPr>
          <p:cNvSpPr/>
          <p:nvPr userDrawn="1"/>
        </p:nvSpPr>
        <p:spPr>
          <a:xfrm>
            <a:off x="7045826" y="608965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4" name="圆角矩形 3">
            <a:hlinkClick r:id="rId14" action="ppaction://hlinksldjump"/>
          </p:cNvPr>
          <p:cNvSpPr/>
          <p:nvPr userDrawn="1"/>
        </p:nvSpPr>
        <p:spPr>
          <a:xfrm>
            <a:off x="763256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5" name="圆角矩形 4">
            <a:hlinkClick r:id="rId15" action="ppaction://hlinksldjump"/>
          </p:cNvPr>
          <p:cNvSpPr/>
          <p:nvPr userDrawn="1"/>
        </p:nvSpPr>
        <p:spPr>
          <a:xfrm>
            <a:off x="821930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6" name="圆角矩形 5">
            <a:hlinkClick r:id="rId16" action="ppaction://hlinksldjump"/>
          </p:cNvPr>
          <p:cNvSpPr/>
          <p:nvPr userDrawn="1"/>
        </p:nvSpPr>
        <p:spPr>
          <a:xfrm>
            <a:off x="8806046" y="608520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7" name="圆角矩形 6">
            <a:hlinkClick r:id="rId17" action="ppaction://hlinksldjump"/>
          </p:cNvPr>
          <p:cNvSpPr/>
          <p:nvPr userDrawn="1"/>
        </p:nvSpPr>
        <p:spPr>
          <a:xfrm>
            <a:off x="9392786" y="608584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8" name="圆角矩形 7">
            <a:hlinkClick r:id="rId18" action="ppaction://hlinksldjump"/>
          </p:cNvPr>
          <p:cNvSpPr/>
          <p:nvPr userDrawn="1"/>
        </p:nvSpPr>
        <p:spPr>
          <a:xfrm>
            <a:off x="997952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9" name="圆角矩形 8">
            <a:hlinkClick r:id="rId19" action="ppaction://hlinksldjump"/>
          </p:cNvPr>
          <p:cNvSpPr/>
          <p:nvPr userDrawn="1"/>
        </p:nvSpPr>
        <p:spPr>
          <a:xfrm>
            <a:off x="573906" y="644715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0" name="圆角矩形 9">
            <a:hlinkClick r:id="rId20" action="ppaction://hlinksldjump"/>
          </p:cNvPr>
          <p:cNvSpPr/>
          <p:nvPr userDrawn="1"/>
        </p:nvSpPr>
        <p:spPr>
          <a:xfrm>
            <a:off x="116064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1" name="圆角矩形 10">
            <a:hlinkClick r:id="rId21" action="ppaction://hlinksldjump"/>
          </p:cNvPr>
          <p:cNvSpPr/>
          <p:nvPr userDrawn="1"/>
        </p:nvSpPr>
        <p:spPr>
          <a:xfrm>
            <a:off x="174738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2" name="圆角矩形 11">
            <a:hlinkClick r:id="rId22" action="ppaction://hlinksldjump"/>
          </p:cNvPr>
          <p:cNvSpPr/>
          <p:nvPr userDrawn="1"/>
        </p:nvSpPr>
        <p:spPr>
          <a:xfrm>
            <a:off x="233412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3" name="圆角矩形 12">
            <a:hlinkClick r:id="rId23" action="ppaction://hlinksldjump"/>
          </p:cNvPr>
          <p:cNvSpPr/>
          <p:nvPr userDrawn="1"/>
        </p:nvSpPr>
        <p:spPr>
          <a:xfrm>
            <a:off x="2921000" y="644906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4" name="圆角矩形 13">
            <a:hlinkClick r:id="rId24" action="ppaction://hlinksldjump"/>
          </p:cNvPr>
          <p:cNvSpPr/>
          <p:nvPr userDrawn="1"/>
        </p:nvSpPr>
        <p:spPr>
          <a:xfrm>
            <a:off x="3507606" y="644969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5" name="圆角矩形 14">
            <a:hlinkClick r:id="rId25" action="ppaction://hlinksldjump"/>
          </p:cNvPr>
          <p:cNvSpPr/>
          <p:nvPr userDrawn="1"/>
        </p:nvSpPr>
        <p:spPr>
          <a:xfrm>
            <a:off x="411212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6" name="圆角矩形 15">
            <a:hlinkClick r:id="rId26" action="ppaction://hlinksldjump"/>
          </p:cNvPr>
          <p:cNvSpPr/>
          <p:nvPr userDrawn="1"/>
        </p:nvSpPr>
        <p:spPr>
          <a:xfrm>
            <a:off x="469886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7" name="圆角矩形 16">
            <a:hlinkClick r:id="rId27" action="ppaction://hlinksldjump"/>
          </p:cNvPr>
          <p:cNvSpPr/>
          <p:nvPr userDrawn="1"/>
        </p:nvSpPr>
        <p:spPr>
          <a:xfrm>
            <a:off x="528560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4" name="圆角矩形 23">
            <a:hlinkClick r:id="rId28" action="ppaction://hlinksldjump"/>
          </p:cNvPr>
          <p:cNvSpPr/>
          <p:nvPr userDrawn="1"/>
        </p:nvSpPr>
        <p:spPr>
          <a:xfrm>
            <a:off x="5872346" y="644906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31" name="圆角矩形 30">
            <a:hlinkClick r:id="rId29" action="ppaction://hlinksldjump"/>
          </p:cNvPr>
          <p:cNvSpPr/>
          <p:nvPr userDrawn="1"/>
        </p:nvSpPr>
        <p:spPr>
          <a:xfrm>
            <a:off x="6459086" y="644969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目录">
    <p:bg>
      <p:bgPr>
        <a:solidFill>
          <a:schemeClr val="bg2"/>
        </a:solidFill>
        <a:effectLst/>
      </p:bgPr>
    </p:bg>
    <p:spTree>
      <p:nvGrpSpPr>
        <p:cNvPr id="1" name=""/>
        <p:cNvGrpSpPr/>
        <p:nvPr/>
      </p:nvGrpSpPr>
      <p:grpSpPr>
        <a:xfrm>
          <a:off x="0" y="0"/>
          <a:ext cx="0" cy="0"/>
          <a:chOff x="0" y="0"/>
          <a:chExt cx="0" cy="0"/>
        </a:xfrm>
      </p:grpSpPr>
      <p:sp>
        <p:nvSpPr>
          <p:cNvPr id="85" name="任意多边形: 形状 84"/>
          <p:cNvSpPr/>
          <p:nvPr userDrawn="1">
            <p:custDataLst>
              <p:tags r:id="rId2"/>
            </p:custDataLst>
          </p:nvPr>
        </p:nvSpPr>
        <p:spPr>
          <a:xfrm>
            <a:off x="0" y="815926"/>
            <a:ext cx="3010487" cy="5732586"/>
          </a:xfrm>
          <a:custGeom>
            <a:avLst/>
            <a:gdLst>
              <a:gd name="connsiteX0" fmla="*/ 144194 w 3010487"/>
              <a:gd name="connsiteY0" fmla="*/ 0 h 5732586"/>
              <a:gd name="connsiteX1" fmla="*/ 3010487 w 3010487"/>
              <a:gd name="connsiteY1" fmla="*/ 2866293 h 5732586"/>
              <a:gd name="connsiteX2" fmla="*/ 144194 w 3010487"/>
              <a:gd name="connsiteY2" fmla="*/ 5732586 h 5732586"/>
              <a:gd name="connsiteX3" fmla="*/ 0 w 3010487"/>
              <a:gd name="connsiteY3" fmla="*/ 5728940 h 5732586"/>
              <a:gd name="connsiteX4" fmla="*/ 0 w 3010487"/>
              <a:gd name="connsiteY4" fmla="*/ 3646 h 57325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0487" h="5732586">
                <a:moveTo>
                  <a:pt x="144194" y="0"/>
                </a:moveTo>
                <a:cubicBezTo>
                  <a:pt x="1727204" y="0"/>
                  <a:pt x="3010487" y="1283283"/>
                  <a:pt x="3010487" y="2866293"/>
                </a:cubicBezTo>
                <a:cubicBezTo>
                  <a:pt x="3010487" y="4449303"/>
                  <a:pt x="1727204" y="5732586"/>
                  <a:pt x="144194" y="5732586"/>
                </a:cubicBezTo>
                <a:lnTo>
                  <a:pt x="0" y="5728940"/>
                </a:lnTo>
                <a:lnTo>
                  <a:pt x="0" y="3646"/>
                </a:ln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a:solidFill>
                <a:schemeClr val="tx1"/>
              </a:solidFill>
            </a:endParaRPr>
          </a:p>
        </p:txBody>
      </p:sp>
      <p:sp>
        <p:nvSpPr>
          <p:cNvPr id="109" name="任意多边形: 形状 108"/>
          <p:cNvSpPr/>
          <p:nvPr userDrawn="1">
            <p:custDataLst>
              <p:tags r:id="rId3"/>
            </p:custDataLst>
          </p:nvPr>
        </p:nvSpPr>
        <p:spPr>
          <a:xfrm>
            <a:off x="101981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0" name="任意多边形: 形状 109"/>
          <p:cNvSpPr/>
          <p:nvPr userDrawn="1">
            <p:custDataLst>
              <p:tags r:id="rId4"/>
            </p:custDataLst>
          </p:nvPr>
        </p:nvSpPr>
        <p:spPr>
          <a:xfrm>
            <a:off x="1236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1" name="任意多边形: 形状 110"/>
          <p:cNvSpPr/>
          <p:nvPr userDrawn="1">
            <p:custDataLst>
              <p:tags r:id="rId5"/>
            </p:custDataLst>
          </p:nvPr>
        </p:nvSpPr>
        <p:spPr>
          <a:xfrm>
            <a:off x="145478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2" name="任意多边形: 形状 111"/>
          <p:cNvSpPr/>
          <p:nvPr userDrawn="1">
            <p:custDataLst>
              <p:tags r:id="rId6"/>
            </p:custDataLst>
          </p:nvPr>
        </p:nvSpPr>
        <p:spPr>
          <a:xfrm>
            <a:off x="167259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3" name="任意多边形: 形状 112"/>
          <p:cNvSpPr/>
          <p:nvPr userDrawn="1">
            <p:custDataLst>
              <p:tags r:id="rId7"/>
            </p:custDataLst>
          </p:nvPr>
        </p:nvSpPr>
        <p:spPr>
          <a:xfrm>
            <a:off x="188976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4" name="任意多边形: 形状 113"/>
          <p:cNvSpPr/>
          <p:nvPr userDrawn="1">
            <p:custDataLst>
              <p:tags r:id="rId8"/>
            </p:custDataLst>
          </p:nvPr>
        </p:nvSpPr>
        <p:spPr>
          <a:xfrm>
            <a:off x="210756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3" name="任意多边形: 形状 102"/>
          <p:cNvSpPr/>
          <p:nvPr userDrawn="1">
            <p:custDataLst>
              <p:tags r:id="rId9"/>
            </p:custDataLst>
          </p:nvPr>
        </p:nvSpPr>
        <p:spPr>
          <a:xfrm>
            <a:off x="101981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4" name="任意多边形: 形状 103"/>
          <p:cNvSpPr/>
          <p:nvPr userDrawn="1">
            <p:custDataLst>
              <p:tags r:id="rId10"/>
            </p:custDataLst>
          </p:nvPr>
        </p:nvSpPr>
        <p:spPr>
          <a:xfrm>
            <a:off x="1236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5" name="任意多边形: 形状 104"/>
          <p:cNvSpPr/>
          <p:nvPr userDrawn="1">
            <p:custDataLst>
              <p:tags r:id="rId11"/>
            </p:custDataLst>
          </p:nvPr>
        </p:nvSpPr>
        <p:spPr>
          <a:xfrm>
            <a:off x="145478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6" name="任意多边形: 形状 105"/>
          <p:cNvSpPr/>
          <p:nvPr userDrawn="1">
            <p:custDataLst>
              <p:tags r:id="rId12"/>
            </p:custDataLst>
          </p:nvPr>
        </p:nvSpPr>
        <p:spPr>
          <a:xfrm>
            <a:off x="167259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7" name="任意多边形: 形状 106"/>
          <p:cNvSpPr/>
          <p:nvPr userDrawn="1">
            <p:custDataLst>
              <p:tags r:id="rId13"/>
            </p:custDataLst>
          </p:nvPr>
        </p:nvSpPr>
        <p:spPr>
          <a:xfrm>
            <a:off x="188976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8" name="任意多边形: 形状 107"/>
          <p:cNvSpPr/>
          <p:nvPr userDrawn="1">
            <p:custDataLst>
              <p:tags r:id="rId14"/>
            </p:custDataLst>
          </p:nvPr>
        </p:nvSpPr>
        <p:spPr>
          <a:xfrm>
            <a:off x="210756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7" name="任意多边形: 形状 96"/>
          <p:cNvSpPr/>
          <p:nvPr userDrawn="1">
            <p:custDataLst>
              <p:tags r:id="rId15"/>
            </p:custDataLst>
          </p:nvPr>
        </p:nvSpPr>
        <p:spPr>
          <a:xfrm>
            <a:off x="101981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8" name="任意多边形: 形状 97"/>
          <p:cNvSpPr/>
          <p:nvPr userDrawn="1">
            <p:custDataLst>
              <p:tags r:id="rId16"/>
            </p:custDataLst>
          </p:nvPr>
        </p:nvSpPr>
        <p:spPr>
          <a:xfrm>
            <a:off x="1236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9" name="任意多边形: 形状 98"/>
          <p:cNvSpPr/>
          <p:nvPr userDrawn="1">
            <p:custDataLst>
              <p:tags r:id="rId17"/>
            </p:custDataLst>
          </p:nvPr>
        </p:nvSpPr>
        <p:spPr>
          <a:xfrm>
            <a:off x="145478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0" name="任意多边形: 形状 99"/>
          <p:cNvSpPr/>
          <p:nvPr userDrawn="1">
            <p:custDataLst>
              <p:tags r:id="rId18"/>
            </p:custDataLst>
          </p:nvPr>
        </p:nvSpPr>
        <p:spPr>
          <a:xfrm>
            <a:off x="167259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1" name="任意多边形: 形状 100"/>
          <p:cNvSpPr/>
          <p:nvPr userDrawn="1">
            <p:custDataLst>
              <p:tags r:id="rId19"/>
            </p:custDataLst>
          </p:nvPr>
        </p:nvSpPr>
        <p:spPr>
          <a:xfrm>
            <a:off x="188976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2" name="任意多边形: 形状 101"/>
          <p:cNvSpPr/>
          <p:nvPr userDrawn="1">
            <p:custDataLst>
              <p:tags r:id="rId20"/>
            </p:custDataLst>
          </p:nvPr>
        </p:nvSpPr>
        <p:spPr>
          <a:xfrm>
            <a:off x="210756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1" name="任意多边形: 形状 90"/>
          <p:cNvSpPr/>
          <p:nvPr userDrawn="1">
            <p:custDataLst>
              <p:tags r:id="rId21"/>
            </p:custDataLst>
          </p:nvPr>
        </p:nvSpPr>
        <p:spPr>
          <a:xfrm>
            <a:off x="101981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2" name="任意多边形: 形状 91"/>
          <p:cNvSpPr/>
          <p:nvPr userDrawn="1">
            <p:custDataLst>
              <p:tags r:id="rId22"/>
            </p:custDataLst>
          </p:nvPr>
        </p:nvSpPr>
        <p:spPr>
          <a:xfrm>
            <a:off x="1236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3" name="任意多边形: 形状 92"/>
          <p:cNvSpPr/>
          <p:nvPr userDrawn="1">
            <p:custDataLst>
              <p:tags r:id="rId23"/>
            </p:custDataLst>
          </p:nvPr>
        </p:nvSpPr>
        <p:spPr>
          <a:xfrm>
            <a:off x="145478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4" name="任意多边形: 形状 93"/>
          <p:cNvSpPr/>
          <p:nvPr userDrawn="1">
            <p:custDataLst>
              <p:tags r:id="rId24"/>
            </p:custDataLst>
          </p:nvPr>
        </p:nvSpPr>
        <p:spPr>
          <a:xfrm>
            <a:off x="167259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5" name="任意多边形: 形状 94"/>
          <p:cNvSpPr/>
          <p:nvPr userDrawn="1">
            <p:custDataLst>
              <p:tags r:id="rId25"/>
            </p:custDataLst>
          </p:nvPr>
        </p:nvSpPr>
        <p:spPr>
          <a:xfrm>
            <a:off x="188976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6" name="任意多边形: 形状 95"/>
          <p:cNvSpPr/>
          <p:nvPr userDrawn="1">
            <p:custDataLst>
              <p:tags r:id="rId26"/>
            </p:custDataLst>
          </p:nvPr>
        </p:nvSpPr>
        <p:spPr>
          <a:xfrm>
            <a:off x="210756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6" name="任意多边形: 形状 115"/>
          <p:cNvSpPr/>
          <p:nvPr>
            <p:custDataLst>
              <p:tags r:id="rId27"/>
            </p:custDataLst>
          </p:nvPr>
        </p:nvSpPr>
        <p:spPr>
          <a:xfrm>
            <a:off x="10883032" y="5494407"/>
            <a:ext cx="1308968" cy="1363593"/>
          </a:xfrm>
          <a:custGeom>
            <a:avLst/>
            <a:gdLst>
              <a:gd name="connsiteX0" fmla="*/ 672905 w 1308968"/>
              <a:gd name="connsiteY0" fmla="*/ 0 h 1363593"/>
              <a:gd name="connsiteX1" fmla="*/ 1292915 w 1308968"/>
              <a:gd name="connsiteY1" fmla="*/ 416454 h 1363593"/>
              <a:gd name="connsiteX2" fmla="*/ 1308968 w 1308968"/>
              <a:gd name="connsiteY2" fmla="*/ 468831 h 1363593"/>
              <a:gd name="connsiteX3" fmla="*/ 1308968 w 1308968"/>
              <a:gd name="connsiteY3" fmla="*/ 1363593 h 1363593"/>
              <a:gd name="connsiteX4" fmla="*/ 0 w 1308968"/>
              <a:gd name="connsiteY4" fmla="*/ 1363593 h 1363593"/>
              <a:gd name="connsiteX5" fmla="*/ 0 w 1308968"/>
              <a:gd name="connsiteY5" fmla="*/ 681797 h 1363593"/>
              <a:gd name="connsiteX6" fmla="*/ 672905 w 1308968"/>
              <a:gd name="connsiteY6" fmla="*/ 0 h 1363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8968" h="1363593">
                <a:moveTo>
                  <a:pt x="672905" y="0"/>
                </a:moveTo>
                <a:cubicBezTo>
                  <a:pt x="951555" y="0"/>
                  <a:pt x="1190739" y="171761"/>
                  <a:pt x="1292915" y="416454"/>
                </a:cubicBezTo>
                <a:lnTo>
                  <a:pt x="1308968" y="468831"/>
                </a:lnTo>
                <a:lnTo>
                  <a:pt x="1308968" y="1363593"/>
                </a:lnTo>
                <a:lnTo>
                  <a:pt x="0" y="1363593"/>
                </a:lnTo>
                <a:lnTo>
                  <a:pt x="0" y="681797"/>
                </a:lnTo>
                <a:cubicBezTo>
                  <a:pt x="0" y="305353"/>
                  <a:pt x="301371" y="0"/>
                  <a:pt x="672905" y="0"/>
                </a:cubicBezTo>
                <a:close/>
              </a:path>
            </a:pathLst>
          </a:custGeom>
          <a:solidFill>
            <a:schemeClr val="accent1">
              <a:lumMod val="60000"/>
              <a:lumOff val="40000"/>
            </a:schemeClr>
          </a:solidFill>
          <a:ln w="2934" cap="flat">
            <a:noFill/>
            <a:prstDash val="solid"/>
            <a:miter/>
          </a:ln>
        </p:spPr>
        <p:txBody>
          <a:bodyPr wrap="square" rtlCol="0" anchor="ctr">
            <a:noAutofit/>
          </a:bodyPr>
          <a:lstStyle/>
          <a:p>
            <a:endParaRPr lang="zh-CN" altLang="en-US"/>
          </a:p>
        </p:txBody>
      </p:sp>
      <p:sp>
        <p:nvSpPr>
          <p:cNvPr id="117" name="任意多边形: 形状 116"/>
          <p:cNvSpPr/>
          <p:nvPr>
            <p:custDataLst>
              <p:tags r:id="rId28"/>
            </p:custDataLst>
          </p:nvPr>
        </p:nvSpPr>
        <p:spPr>
          <a:xfrm>
            <a:off x="10503205" y="642698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cxnSp>
        <p:nvCxnSpPr>
          <p:cNvPr id="124" name="直接连接符 123"/>
          <p:cNvCxnSpPr/>
          <p:nvPr>
            <p:custDataLst>
              <p:tags r:id="rId29"/>
            </p:custDataLst>
          </p:nvPr>
        </p:nvCxnSpPr>
        <p:spPr>
          <a:xfrm>
            <a:off x="4670473" y="5491317"/>
            <a:ext cx="618978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30"/>
            </p:custDataLst>
          </p:nvPr>
        </p:nvSpPr>
        <p:spPr>
          <a:xfrm>
            <a:off x="73040" y="2266101"/>
            <a:ext cx="2034412" cy="2688797"/>
          </a:xfrm>
          <a:prstGeom prst="rect">
            <a:avLst/>
          </a:prstGeom>
        </p:spPr>
        <p:txBody>
          <a:bodyPr anchor="ctr">
            <a:noAutofit/>
          </a:bodyPr>
          <a:lstStyle>
            <a:lvl1pPr algn="r">
              <a:defRPr sz="7200">
                <a:solidFill>
                  <a:schemeClr val="bg1"/>
                </a:solidFill>
              </a:defRPr>
            </a:lvl1pPr>
          </a:lstStyle>
          <a:p>
            <a:r>
              <a:rPr lang="zh-CN" altLang="en-US" dirty="0"/>
              <a:t>标</a:t>
            </a:r>
            <a:br>
              <a:rPr lang="en-US" altLang="zh-CN" dirty="0"/>
            </a:br>
            <a:r>
              <a:rPr lang="zh-CN" altLang="en-US" dirty="0"/>
              <a:t>题</a:t>
            </a:r>
            <a:endParaRPr lang="zh-CN" altLang="en-US" dirty="0"/>
          </a:p>
        </p:txBody>
      </p:sp>
      <p:sp>
        <p:nvSpPr>
          <p:cNvPr id="7" name="日期占位符 6"/>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9" name="任意多边形: 形状 8"/>
          <p:cNvSpPr/>
          <p:nvPr userDrawn="1">
            <p:custDataLst>
              <p:tags r:id="rId2"/>
            </p:custDataLst>
          </p:nvPr>
        </p:nvSpPr>
        <p:spPr>
          <a:xfrm>
            <a:off x="9348036" y="816492"/>
            <a:ext cx="2843964" cy="5731457"/>
          </a:xfrm>
          <a:custGeom>
            <a:avLst/>
            <a:gdLst>
              <a:gd name="connsiteX0" fmla="*/ 2843964 w 2843964"/>
              <a:gd name="connsiteY0" fmla="*/ 0 h 5731457"/>
              <a:gd name="connsiteX1" fmla="*/ 2843964 w 2843964"/>
              <a:gd name="connsiteY1" fmla="*/ 5731457 h 5731457"/>
              <a:gd name="connsiteX2" fmla="*/ 2718794 w 2843964"/>
              <a:gd name="connsiteY2" fmla="*/ 5728292 h 5731457"/>
              <a:gd name="connsiteX3" fmla="*/ 0 w 2843964"/>
              <a:gd name="connsiteY3" fmla="*/ 2865728 h 5731457"/>
              <a:gd name="connsiteX4" fmla="*/ 2718794 w 2843964"/>
              <a:gd name="connsiteY4" fmla="*/ 3165 h 5731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3964" h="5731457">
                <a:moveTo>
                  <a:pt x="2843964" y="0"/>
                </a:moveTo>
                <a:lnTo>
                  <a:pt x="2843964" y="5731457"/>
                </a:lnTo>
                <a:lnTo>
                  <a:pt x="2718794" y="5728292"/>
                </a:lnTo>
                <a:cubicBezTo>
                  <a:pt x="1204331" y="5651523"/>
                  <a:pt x="0" y="4399269"/>
                  <a:pt x="0" y="2865728"/>
                </a:cubicBezTo>
                <a:cubicBezTo>
                  <a:pt x="0" y="1332187"/>
                  <a:pt x="1204331" y="79933"/>
                  <a:pt x="2718794" y="3165"/>
                </a:cubicBez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dirty="0">
              <a:solidFill>
                <a:schemeClr val="tx1"/>
              </a:solidFill>
            </a:endParaRPr>
          </a:p>
        </p:txBody>
      </p:sp>
      <p:sp>
        <p:nvSpPr>
          <p:cNvPr id="33" name="任意多边形: 形状 32"/>
          <p:cNvSpPr/>
          <p:nvPr userDrawn="1">
            <p:custDataLst>
              <p:tags r:id="rId3"/>
            </p:custDataLst>
          </p:nvPr>
        </p:nvSpPr>
        <p:spPr>
          <a:xfrm>
            <a:off x="1005522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4" name="任意多边形: 形状 33"/>
          <p:cNvSpPr/>
          <p:nvPr userDrawn="1">
            <p:custDataLst>
              <p:tags r:id="rId4"/>
            </p:custDataLst>
          </p:nvPr>
        </p:nvSpPr>
        <p:spPr>
          <a:xfrm>
            <a:off x="1027303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5" name="任意多边形: 形状 34"/>
          <p:cNvSpPr/>
          <p:nvPr userDrawn="1">
            <p:custDataLst>
              <p:tags r:id="rId5"/>
            </p:custDataLst>
          </p:nvPr>
        </p:nvSpPr>
        <p:spPr>
          <a:xfrm>
            <a:off x="1049020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6" name="任意多边形: 形状 35"/>
          <p:cNvSpPr/>
          <p:nvPr userDrawn="1">
            <p:custDataLst>
              <p:tags r:id="rId6"/>
            </p:custDataLst>
          </p:nvPr>
        </p:nvSpPr>
        <p:spPr>
          <a:xfrm>
            <a:off x="1070800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7" name="任意多边形: 形状 36"/>
          <p:cNvSpPr/>
          <p:nvPr userDrawn="1">
            <p:custDataLst>
              <p:tags r:id="rId7"/>
            </p:custDataLst>
          </p:nvPr>
        </p:nvSpPr>
        <p:spPr>
          <a:xfrm>
            <a:off x="1092517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8" name="任意多边形: 形状 37"/>
          <p:cNvSpPr/>
          <p:nvPr userDrawn="1">
            <p:custDataLst>
              <p:tags r:id="rId8"/>
            </p:custDataLst>
          </p:nvPr>
        </p:nvSpPr>
        <p:spPr>
          <a:xfrm>
            <a:off x="11142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7" name="任意多边形: 形状 26"/>
          <p:cNvSpPr/>
          <p:nvPr userDrawn="1">
            <p:custDataLst>
              <p:tags r:id="rId9"/>
            </p:custDataLst>
          </p:nvPr>
        </p:nvSpPr>
        <p:spPr>
          <a:xfrm>
            <a:off x="1005522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8" name="任意多边形: 形状 27"/>
          <p:cNvSpPr/>
          <p:nvPr userDrawn="1">
            <p:custDataLst>
              <p:tags r:id="rId10"/>
            </p:custDataLst>
          </p:nvPr>
        </p:nvSpPr>
        <p:spPr>
          <a:xfrm>
            <a:off x="1027303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9" name="任意多边形: 形状 28"/>
          <p:cNvSpPr/>
          <p:nvPr userDrawn="1">
            <p:custDataLst>
              <p:tags r:id="rId11"/>
            </p:custDataLst>
          </p:nvPr>
        </p:nvSpPr>
        <p:spPr>
          <a:xfrm>
            <a:off x="1049020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0" name="任意多边形: 形状 29"/>
          <p:cNvSpPr/>
          <p:nvPr userDrawn="1">
            <p:custDataLst>
              <p:tags r:id="rId12"/>
            </p:custDataLst>
          </p:nvPr>
        </p:nvSpPr>
        <p:spPr>
          <a:xfrm>
            <a:off x="1070800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1" name="任意多边形: 形状 30"/>
          <p:cNvSpPr/>
          <p:nvPr userDrawn="1">
            <p:custDataLst>
              <p:tags r:id="rId13"/>
            </p:custDataLst>
          </p:nvPr>
        </p:nvSpPr>
        <p:spPr>
          <a:xfrm>
            <a:off x="1092517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2" name="任意多边形: 形状 31"/>
          <p:cNvSpPr/>
          <p:nvPr userDrawn="1">
            <p:custDataLst>
              <p:tags r:id="rId14"/>
            </p:custDataLst>
          </p:nvPr>
        </p:nvSpPr>
        <p:spPr>
          <a:xfrm>
            <a:off x="11142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1" name="任意多边形: 形状 20"/>
          <p:cNvSpPr/>
          <p:nvPr userDrawn="1">
            <p:custDataLst>
              <p:tags r:id="rId15"/>
            </p:custDataLst>
          </p:nvPr>
        </p:nvSpPr>
        <p:spPr>
          <a:xfrm>
            <a:off x="1005522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2" name="任意多边形: 形状 21"/>
          <p:cNvSpPr/>
          <p:nvPr userDrawn="1">
            <p:custDataLst>
              <p:tags r:id="rId16"/>
            </p:custDataLst>
          </p:nvPr>
        </p:nvSpPr>
        <p:spPr>
          <a:xfrm>
            <a:off x="1027303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3" name="任意多边形: 形状 22"/>
          <p:cNvSpPr/>
          <p:nvPr userDrawn="1">
            <p:custDataLst>
              <p:tags r:id="rId17"/>
            </p:custDataLst>
          </p:nvPr>
        </p:nvSpPr>
        <p:spPr>
          <a:xfrm>
            <a:off x="1049020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4" name="任意多边形: 形状 23"/>
          <p:cNvSpPr/>
          <p:nvPr userDrawn="1">
            <p:custDataLst>
              <p:tags r:id="rId18"/>
            </p:custDataLst>
          </p:nvPr>
        </p:nvSpPr>
        <p:spPr>
          <a:xfrm>
            <a:off x="1070800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5" name="任意多边形: 形状 24"/>
          <p:cNvSpPr/>
          <p:nvPr userDrawn="1">
            <p:custDataLst>
              <p:tags r:id="rId19"/>
            </p:custDataLst>
          </p:nvPr>
        </p:nvSpPr>
        <p:spPr>
          <a:xfrm>
            <a:off x="1092517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6" name="任意多边形: 形状 25"/>
          <p:cNvSpPr/>
          <p:nvPr userDrawn="1">
            <p:custDataLst>
              <p:tags r:id="rId20"/>
            </p:custDataLst>
          </p:nvPr>
        </p:nvSpPr>
        <p:spPr>
          <a:xfrm>
            <a:off x="11142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5" name="任意多边形: 形状 14"/>
          <p:cNvSpPr/>
          <p:nvPr userDrawn="1">
            <p:custDataLst>
              <p:tags r:id="rId21"/>
            </p:custDataLst>
          </p:nvPr>
        </p:nvSpPr>
        <p:spPr>
          <a:xfrm>
            <a:off x="1005522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6" name="任意多边形: 形状 15"/>
          <p:cNvSpPr/>
          <p:nvPr userDrawn="1">
            <p:custDataLst>
              <p:tags r:id="rId22"/>
            </p:custDataLst>
          </p:nvPr>
        </p:nvSpPr>
        <p:spPr>
          <a:xfrm>
            <a:off x="1027303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7" name="任意多边形: 形状 16"/>
          <p:cNvSpPr/>
          <p:nvPr userDrawn="1">
            <p:custDataLst>
              <p:tags r:id="rId23"/>
            </p:custDataLst>
          </p:nvPr>
        </p:nvSpPr>
        <p:spPr>
          <a:xfrm>
            <a:off x="1049020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8" name="任意多边形: 形状 17"/>
          <p:cNvSpPr/>
          <p:nvPr userDrawn="1">
            <p:custDataLst>
              <p:tags r:id="rId24"/>
            </p:custDataLst>
          </p:nvPr>
        </p:nvSpPr>
        <p:spPr>
          <a:xfrm>
            <a:off x="1070800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9" name="任意多边形: 形状 18"/>
          <p:cNvSpPr/>
          <p:nvPr userDrawn="1">
            <p:custDataLst>
              <p:tags r:id="rId25"/>
            </p:custDataLst>
          </p:nvPr>
        </p:nvSpPr>
        <p:spPr>
          <a:xfrm>
            <a:off x="1092517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0" name="任意多边形: 形状 19"/>
          <p:cNvSpPr/>
          <p:nvPr userDrawn="1">
            <p:custDataLst>
              <p:tags r:id="rId26"/>
            </p:custDataLst>
          </p:nvPr>
        </p:nvSpPr>
        <p:spPr>
          <a:xfrm>
            <a:off x="11142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9" name="任意多边形 1"/>
          <p:cNvSpPr/>
          <p:nvPr userDrawn="1">
            <p:custDataLst>
              <p:tags r:id="rId27"/>
            </p:custDataLst>
          </p:nvPr>
        </p:nvSpPr>
        <p:spPr>
          <a:xfrm>
            <a:off x="206375" y="5969564"/>
            <a:ext cx="1343382" cy="889071"/>
          </a:xfrm>
          <a:custGeom>
            <a:avLst/>
            <a:gdLst/>
            <a:ahLst/>
            <a:cxnLst>
              <a:cxn ang="3">
                <a:pos x="hc" y="t"/>
              </a:cxn>
              <a:cxn ang="cd2">
                <a:pos x="l" y="vc"/>
              </a:cxn>
              <a:cxn ang="cd4">
                <a:pos x="hc" y="b"/>
              </a:cxn>
              <a:cxn ang="0">
                <a:pos x="r" y="vc"/>
              </a:cxn>
            </a:cxnLst>
            <a:rect l="l" t="t" r="r" b="b"/>
            <a:pathLst>
              <a:path w="2116" h="1400">
                <a:moveTo>
                  <a:pt x="1058" y="0"/>
                </a:moveTo>
                <a:cubicBezTo>
                  <a:pt x="1570" y="0"/>
                  <a:pt x="1997" y="368"/>
                  <a:pt x="2096" y="857"/>
                </a:cubicBezTo>
                <a:lnTo>
                  <a:pt x="2116" y="1053"/>
                </a:lnTo>
                <a:lnTo>
                  <a:pt x="1762" y="1053"/>
                </a:lnTo>
                <a:lnTo>
                  <a:pt x="1762" y="1400"/>
                </a:lnTo>
                <a:lnTo>
                  <a:pt x="0" y="1400"/>
                </a:lnTo>
                <a:lnTo>
                  <a:pt x="0" y="1053"/>
                </a:lnTo>
                <a:lnTo>
                  <a:pt x="0" y="1053"/>
                </a:lnTo>
                <a:lnTo>
                  <a:pt x="20" y="857"/>
                </a:lnTo>
                <a:cubicBezTo>
                  <a:pt x="119" y="368"/>
                  <a:pt x="546" y="0"/>
                  <a:pt x="1058" y="0"/>
                </a:cubicBezTo>
                <a:close/>
              </a:path>
            </a:pathLst>
          </a:custGeom>
          <a:solidFill>
            <a:schemeClr val="accent1"/>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40" name="直接连接符 39"/>
          <p:cNvCxnSpPr/>
          <p:nvPr userDrawn="1">
            <p:custDataLst>
              <p:tags r:id="rId28"/>
            </p:custDataLst>
          </p:nvPr>
        </p:nvCxnSpPr>
        <p:spPr>
          <a:xfrm>
            <a:off x="1549757" y="6527800"/>
            <a:ext cx="8572143"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1" name="任意多边形: 形状 40"/>
          <p:cNvSpPr/>
          <p:nvPr userDrawn="1">
            <p:custDataLst>
              <p:tags r:id="rId29"/>
            </p:custDataLst>
          </p:nvPr>
        </p:nvSpPr>
        <p:spPr>
          <a:xfrm>
            <a:off x="1075734" y="642656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a:p>
        </p:txBody>
      </p:sp>
      <p:sp>
        <p:nvSpPr>
          <p:cNvPr id="2" name="标题 1"/>
          <p:cNvSpPr>
            <a:spLocks noGrp="1"/>
          </p:cNvSpPr>
          <p:nvPr>
            <p:ph type="title"/>
            <p:custDataLst>
              <p:tags r:id="rId30"/>
            </p:custDataLst>
          </p:nvPr>
        </p:nvSpPr>
        <p:spPr>
          <a:xfrm>
            <a:off x="1581138" y="700668"/>
            <a:ext cx="6603643" cy="4992039"/>
          </a:xfrm>
          <a:prstGeom prst="rect">
            <a:avLst/>
          </a:prstGeom>
        </p:spPr>
        <p:txBody>
          <a:bodyPr anchor="ctr">
            <a:normAutofit/>
          </a:bodyPr>
          <a:lstStyle>
            <a:lvl1pPr algn="l">
              <a:defRPr sz="60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
        <p:nvSpPr>
          <p:cNvPr id="8" name="文本占位符 7"/>
          <p:cNvSpPr>
            <a:spLocks noGrp="1"/>
          </p:cNvSpPr>
          <p:nvPr>
            <p:ph type="body" sz="quarter" idx="13" hasCustomPrompt="1"/>
            <p:custDataLst>
              <p:tags r:id="rId34"/>
            </p:custDataLst>
          </p:nvPr>
        </p:nvSpPr>
        <p:spPr>
          <a:xfrm>
            <a:off x="10270349" y="2560320"/>
            <a:ext cx="1632479" cy="1869606"/>
          </a:xfrm>
          <a:prstGeom prst="rect">
            <a:avLst/>
          </a:prstGeom>
        </p:spPr>
        <p:txBody>
          <a:bodyPr anchor="ctr">
            <a:noAutofit/>
          </a:bodyPr>
          <a:lstStyle>
            <a:lvl1pPr marL="0" indent="0" algn="ctr">
              <a:buNone/>
              <a:defRPr sz="7200" b="1">
                <a:solidFill>
                  <a:schemeClr val="bg1"/>
                </a:solidFill>
              </a:defRPr>
            </a:lvl1pPr>
          </a:lstStyle>
          <a:p>
            <a:pPr lvl="0"/>
            <a:r>
              <a:rPr lang="zh-CN" altLang="en-US" dirty="0"/>
              <a:t>节编号</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764" y="0"/>
            <a:ext cx="1888015" cy="3047113"/>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9845675" y="5245735"/>
            <a:ext cx="1585595" cy="160718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6"/>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flipH="1">
            <a:off x="11099800" y="1419860"/>
            <a:ext cx="1092200" cy="218376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1"/>
          </a:solidFill>
          <a:ln w="2934" cap="flat">
            <a:noFill/>
            <a:prstDash val="solid"/>
            <a:miter/>
          </a:ln>
        </p:spPr>
        <p:txBody>
          <a:bodyPr rtlCol="0" anchor="ctr"/>
          <a:lstStyle/>
          <a:p>
            <a:endParaRPr lang="zh-CN" altLang="en-US"/>
          </a:p>
        </p:txBody>
      </p:sp>
      <p:sp>
        <p:nvSpPr>
          <p:cNvPr id="15" name="任意多边形: 形状 14"/>
          <p:cNvSpPr/>
          <p:nvPr userDrawn="1">
            <p:custDataLst>
              <p:tags r:id="rId8"/>
            </p:custDataLst>
          </p:nvPr>
        </p:nvSpPr>
        <p:spPr>
          <a:xfrm>
            <a:off x="1095692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6" name="任意多边形: 形状 15"/>
          <p:cNvSpPr/>
          <p:nvPr userDrawn="1">
            <p:custDataLst>
              <p:tags r:id="rId9"/>
            </p:custDataLst>
          </p:nvPr>
        </p:nvSpPr>
        <p:spPr>
          <a:xfrm>
            <a:off x="1109535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10"/>
            </p:custDataLst>
          </p:nvPr>
        </p:nvSpPr>
        <p:spPr>
          <a:xfrm>
            <a:off x="1123315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1"/>
            </p:custDataLst>
          </p:nvPr>
        </p:nvSpPr>
        <p:spPr>
          <a:xfrm>
            <a:off x="1137158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2"/>
            </p:custDataLst>
          </p:nvPr>
        </p:nvSpPr>
        <p:spPr>
          <a:xfrm>
            <a:off x="1151001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3"/>
            </p:custDataLst>
          </p:nvPr>
        </p:nvSpPr>
        <p:spPr>
          <a:xfrm>
            <a:off x="1164844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4"/>
            </p:custDataLst>
          </p:nvPr>
        </p:nvSpPr>
        <p:spPr>
          <a:xfrm>
            <a:off x="1095692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5"/>
            </p:custDataLst>
          </p:nvPr>
        </p:nvSpPr>
        <p:spPr>
          <a:xfrm>
            <a:off x="1109535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6"/>
            </p:custDataLst>
          </p:nvPr>
        </p:nvSpPr>
        <p:spPr>
          <a:xfrm>
            <a:off x="1123315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7"/>
            </p:custDataLst>
          </p:nvPr>
        </p:nvSpPr>
        <p:spPr>
          <a:xfrm>
            <a:off x="1137158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8"/>
            </p:custDataLst>
          </p:nvPr>
        </p:nvSpPr>
        <p:spPr>
          <a:xfrm>
            <a:off x="1151001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9"/>
            </p:custDataLst>
          </p:nvPr>
        </p:nvSpPr>
        <p:spPr>
          <a:xfrm>
            <a:off x="1164844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20"/>
            </p:custDataLst>
          </p:nvPr>
        </p:nvSpPr>
        <p:spPr>
          <a:xfrm>
            <a:off x="1095692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1"/>
            </p:custDataLst>
          </p:nvPr>
        </p:nvSpPr>
        <p:spPr>
          <a:xfrm>
            <a:off x="1109535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2"/>
            </p:custDataLst>
          </p:nvPr>
        </p:nvSpPr>
        <p:spPr>
          <a:xfrm>
            <a:off x="1123315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3"/>
            </p:custDataLst>
          </p:nvPr>
        </p:nvSpPr>
        <p:spPr>
          <a:xfrm>
            <a:off x="1137158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4"/>
            </p:custDataLst>
          </p:nvPr>
        </p:nvSpPr>
        <p:spPr>
          <a:xfrm>
            <a:off x="1151001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5"/>
            </p:custDataLst>
          </p:nvPr>
        </p:nvSpPr>
        <p:spPr>
          <a:xfrm>
            <a:off x="1164844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6"/>
            </p:custDataLst>
          </p:nvPr>
        </p:nvSpPr>
        <p:spPr>
          <a:xfrm>
            <a:off x="1095692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7"/>
            </p:custDataLst>
          </p:nvPr>
        </p:nvSpPr>
        <p:spPr>
          <a:xfrm>
            <a:off x="1109535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8"/>
            </p:custDataLst>
          </p:nvPr>
        </p:nvSpPr>
        <p:spPr>
          <a:xfrm>
            <a:off x="1123315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9"/>
            </p:custDataLst>
          </p:nvPr>
        </p:nvSpPr>
        <p:spPr>
          <a:xfrm>
            <a:off x="1137158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30"/>
            </p:custDataLst>
          </p:nvPr>
        </p:nvSpPr>
        <p:spPr>
          <a:xfrm>
            <a:off x="1151001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1"/>
            </p:custDataLst>
          </p:nvPr>
        </p:nvSpPr>
        <p:spPr>
          <a:xfrm>
            <a:off x="1164844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2"/>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cxnSp>
        <p:nvCxnSpPr>
          <p:cNvPr id="44" name="直接连接符 43"/>
          <p:cNvCxnSpPr/>
          <p:nvPr userDrawn="1">
            <p:custDataLst>
              <p:tags r:id="rId33"/>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5" name="任意多边形: 形状 44"/>
          <p:cNvSpPr/>
          <p:nvPr userDrawn="1">
            <p:custDataLst>
              <p:tags r:id="rId34"/>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1"/>
          </a:solidFill>
          <a:ln w="2934" cap="flat">
            <a:noFill/>
            <a:prstDash val="solid"/>
            <a:miter/>
          </a:ln>
        </p:spPr>
        <p:txBody>
          <a:bodyPr rtlCol="0" anchor="ctr"/>
          <a:lstStyle/>
          <a:p>
            <a:endParaRPr lang="zh-CN" altLang="en-US"/>
          </a:p>
        </p:txBody>
      </p:sp>
      <p:sp>
        <p:nvSpPr>
          <p:cNvPr id="2" name="标题 1"/>
          <p:cNvSpPr>
            <a:spLocks noGrp="1"/>
          </p:cNvSpPr>
          <p:nvPr>
            <p:ph type="ctrTitle"/>
            <p:custDataLst>
              <p:tags r:id="rId35"/>
            </p:custDataLst>
          </p:nvPr>
        </p:nvSpPr>
        <p:spPr>
          <a:xfrm>
            <a:off x="2225242" y="1100447"/>
            <a:ext cx="7756958" cy="2763596"/>
          </a:xfrm>
          <a:prstGeom prst="rect">
            <a:avLst/>
          </a:prstGeom>
        </p:spPr>
        <p:txBody>
          <a:bodyPr anchor="b">
            <a:normAutofit/>
          </a:bodyPr>
          <a:lstStyle>
            <a:lvl1pPr algn="ctr">
              <a:lnSpc>
                <a:spcPct val="100000"/>
              </a:lnSpc>
              <a:defRPr sz="66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6"/>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7"/>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8"/>
            </p:custDataLst>
          </p:nvPr>
        </p:nvSpPr>
        <p:spPr>
          <a:xfrm>
            <a:off x="8610600" y="6356350"/>
            <a:ext cx="2743200" cy="365125"/>
          </a:xfrm>
          <a:prstGeom prst="rect">
            <a:avLst/>
          </a:prstGeom>
        </p:spPr>
        <p:txBody>
          <a:bodyPr/>
          <a:lstStyle/>
          <a:p>
            <a:fld id="{BE5F26B5-172A-4DC2-B0B7-181CFC56B87C}" type="slidenum">
              <a:rPr lang="zh-CN" altLang="en-US" smtClean="0"/>
            </a:fld>
            <a:endParaRPr lang="zh-CN" altLang="en-US"/>
          </a:p>
        </p:txBody>
      </p:sp>
      <p:sp>
        <p:nvSpPr>
          <p:cNvPr id="46" name="文本占位符 9"/>
          <p:cNvSpPr>
            <a:spLocks noGrp="1"/>
          </p:cNvSpPr>
          <p:nvPr>
            <p:ph type="body" sz="quarter" idx="18" hasCustomPrompt="1"/>
            <p:custDataLst>
              <p:tags r:id="rId39"/>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47" name="文本占位符 23"/>
          <p:cNvSpPr>
            <a:spLocks noGrp="1"/>
          </p:cNvSpPr>
          <p:nvPr>
            <p:ph type="body" sz="quarter" idx="19" hasCustomPrompt="1"/>
            <p:custDataLst>
              <p:tags r:id="rId40"/>
            </p:custDataLst>
          </p:nvPr>
        </p:nvSpPr>
        <p:spPr>
          <a:xfrm>
            <a:off x="4781641" y="4205797"/>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ags" Target="../tags/tag145.xml"/><Relationship Id="rId8" Type="http://schemas.openxmlformats.org/officeDocument/2006/relationships/tags" Target="../tags/tag144.xml"/><Relationship Id="rId7" Type="http://schemas.openxmlformats.org/officeDocument/2006/relationships/tags" Target="../tags/tag143.xml"/><Relationship Id="rId6" Type="http://schemas.openxmlformats.org/officeDocument/2006/relationships/tags" Target="../tags/tag142.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组合 7"/>
          <p:cNvGrpSpPr/>
          <p:nvPr userDrawn="1"/>
        </p:nvGrpSpPr>
        <p:grpSpPr>
          <a:xfrm>
            <a:off x="635" y="5975985"/>
            <a:ext cx="408305" cy="1009650"/>
            <a:chOff x="1" y="9401"/>
            <a:chExt cx="762" cy="1787"/>
          </a:xfrm>
        </p:grpSpPr>
        <p:sp>
          <p:nvSpPr>
            <p:cNvPr id="15" name="任意多边形: 形状 14"/>
            <p:cNvSpPr/>
            <p:nvPr userDrawn="1">
              <p:custDataLst>
                <p:tags r:id="rId6"/>
              </p:custDataLst>
            </p:nvPr>
          </p:nvSpPr>
          <p:spPr>
            <a:xfrm rot="5400000">
              <a:off x="-398" y="9800"/>
              <a:ext cx="1561" cy="763"/>
            </a:xfrm>
            <a:custGeom>
              <a:avLst/>
              <a:gdLst>
                <a:gd name="connsiteX0" fmla="*/ 671605 w 1343208"/>
                <a:gd name="connsiteY0" fmla="*/ 0 h 668726"/>
                <a:gd name="connsiteX1" fmla="*/ 1330834 w 1343208"/>
                <a:gd name="connsiteY1" fmla="*/ 544421 h 668726"/>
                <a:gd name="connsiteX2" fmla="*/ 1343208 w 1343208"/>
                <a:gd name="connsiteY2" fmla="*/ 668726 h 668726"/>
                <a:gd name="connsiteX3" fmla="*/ 0 w 1343208"/>
                <a:gd name="connsiteY3" fmla="*/ 668726 h 668726"/>
                <a:gd name="connsiteX4" fmla="*/ 12374 w 1343208"/>
                <a:gd name="connsiteY4" fmla="*/ 544421 h 668726"/>
                <a:gd name="connsiteX5" fmla="*/ 671605 w 1343208"/>
                <a:gd name="connsiteY5" fmla="*/ 0 h 668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3208" h="668726">
                  <a:moveTo>
                    <a:pt x="671605" y="0"/>
                  </a:moveTo>
                  <a:cubicBezTo>
                    <a:pt x="996697" y="0"/>
                    <a:pt x="1268070" y="233786"/>
                    <a:pt x="1330834" y="544421"/>
                  </a:cubicBezTo>
                  <a:lnTo>
                    <a:pt x="1343208" y="668726"/>
                  </a:lnTo>
                  <a:lnTo>
                    <a:pt x="0" y="668726"/>
                  </a:lnTo>
                  <a:lnTo>
                    <a:pt x="12374" y="544421"/>
                  </a:lnTo>
                  <a:cubicBezTo>
                    <a:pt x="75138" y="233786"/>
                    <a:pt x="346512" y="0"/>
                    <a:pt x="671605" y="0"/>
                  </a:cubicBezTo>
                  <a:close/>
                </a:path>
              </a:pathLst>
            </a:custGeom>
            <a:solidFill>
              <a:schemeClr val="accent1"/>
            </a:solidFill>
            <a:ln w="2934" cap="flat">
              <a:noFill/>
              <a:prstDash val="solid"/>
              <a:miter/>
            </a:ln>
          </p:spPr>
          <p:txBody>
            <a:bodyPr wrap="square" rtlCol="0" anchor="ctr">
              <a:noAutofit/>
            </a:bodyPr>
            <a:lstStyle/>
            <a:p>
              <a:endParaRPr lang="zh-CN" altLang="en-US"/>
            </a:p>
          </p:txBody>
        </p:sp>
        <p:sp>
          <p:nvSpPr>
            <p:cNvPr id="17" name="任意多边形: 形状 16"/>
            <p:cNvSpPr/>
            <p:nvPr userDrawn="1">
              <p:custDataLst>
                <p:tags r:id="rId7"/>
              </p:custDataLst>
            </p:nvPr>
          </p:nvSpPr>
          <p:spPr>
            <a:xfrm rot="5400000">
              <a:off x="-255" y="10440"/>
              <a:ext cx="1004" cy="493"/>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dirty="0"/>
            </a:p>
          </p:txBody>
        </p:sp>
      </p:grpSp>
      <p:sp>
        <p:nvSpPr>
          <p:cNvPr id="18" name="任意多边形: 形状 17"/>
          <p:cNvSpPr/>
          <p:nvPr userDrawn="1">
            <p:custDataLst>
              <p:tags r:id="rId8"/>
            </p:custDataLst>
          </p:nvPr>
        </p:nvSpPr>
        <p:spPr>
          <a:xfrm rot="10800000" flipH="1">
            <a:off x="11007090" y="0"/>
            <a:ext cx="1184910" cy="532765"/>
          </a:xfrm>
          <a:custGeom>
            <a:avLst/>
            <a:gdLst>
              <a:gd name="connsiteX0" fmla="*/ 1267016 w 2192479"/>
              <a:gd name="connsiteY0" fmla="*/ 0 h 936989"/>
              <a:gd name="connsiteX1" fmla="*/ 2109873 w 2192479"/>
              <a:gd name="connsiteY1" fmla="*/ 302578 h 936989"/>
              <a:gd name="connsiteX2" fmla="*/ 2192479 w 2192479"/>
              <a:gd name="connsiteY2" fmla="*/ 377655 h 936989"/>
              <a:gd name="connsiteX3" fmla="*/ 2192479 w 2192479"/>
              <a:gd name="connsiteY3" fmla="*/ 936989 h 936989"/>
              <a:gd name="connsiteX4" fmla="*/ 0 w 2192479"/>
              <a:gd name="connsiteY4" fmla="*/ 936989 h 936989"/>
              <a:gd name="connsiteX5" fmla="*/ 1534 w 2192479"/>
              <a:gd name="connsiteY5" fmla="*/ 931024 h 936989"/>
              <a:gd name="connsiteX6" fmla="*/ 1267016 w 2192479"/>
              <a:gd name="connsiteY6" fmla="*/ 0 h 93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2479" h="936989">
                <a:moveTo>
                  <a:pt x="1267016" y="0"/>
                </a:moveTo>
                <a:cubicBezTo>
                  <a:pt x="1587182" y="0"/>
                  <a:pt x="1880826" y="113551"/>
                  <a:pt x="2109873" y="302578"/>
                </a:cubicBezTo>
                <a:lnTo>
                  <a:pt x="2192479" y="377655"/>
                </a:lnTo>
                <a:lnTo>
                  <a:pt x="2192479" y="936989"/>
                </a:lnTo>
                <a:lnTo>
                  <a:pt x="0" y="936989"/>
                </a:lnTo>
                <a:lnTo>
                  <a:pt x="1534" y="931024"/>
                </a:lnTo>
                <a:cubicBezTo>
                  <a:pt x="169301" y="391636"/>
                  <a:pt x="672423" y="0"/>
                  <a:pt x="1267016" y="0"/>
                </a:cubicBezTo>
                <a:close/>
              </a:path>
            </a:pathLst>
          </a:custGeom>
          <a:solidFill>
            <a:schemeClr val="accent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7" name="KSO_TEMPLATE" hidden="1"/>
          <p:cNvSpPr/>
          <p:nvPr userDrawn="1">
            <p:custDataLst>
              <p:tags r:id="rId9"/>
            </p:custDataLst>
          </p:nvPr>
        </p:nvSpPr>
        <p:spPr>
          <a:xfrm>
            <a:off x="0" y="0"/>
            <a:ext cx="0" cy="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18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1.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5.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7.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838200" y="1947465"/>
            <a:ext cx="10515600" cy="1800000"/>
          </a:xfrm>
        </p:spPr>
        <p:txBody>
          <a:bodyPr/>
          <a:lstStyle/>
          <a:p>
            <a:r>
              <a:rPr lang="zh-CN" altLang="en-US" sz="5400"/>
              <a:t>区块练</a:t>
            </a:r>
            <a:r>
              <a:rPr lang="en-US" altLang="zh-CN" sz="5400"/>
              <a:t> 1 </a:t>
            </a:r>
            <a:r>
              <a:rPr lang="zh-CN" altLang="en-US" sz="5400"/>
              <a:t>　数据与大数据</a:t>
            </a:r>
            <a:endParaRPr lang="zh-CN" altLang="en-US" sz="5400"/>
          </a:p>
        </p:txBody>
      </p:sp>
      <p:sp>
        <p:nvSpPr>
          <p:cNvPr id="5" name="副标题"/>
          <p:cNvSpPr>
            <a:spLocks noGrp="1"/>
          </p:cNvSpPr>
          <p:nvPr>
            <p:ph type="subTitle" idx="1"/>
            <p:custDataLst>
              <p:tags r:id="rId2"/>
            </p:custDataLst>
          </p:nvPr>
        </p:nvSpPr>
        <p:spPr>
          <a:xfrm>
            <a:off x="838200" y="3896995"/>
            <a:ext cx="10515600" cy="596265"/>
          </a:xfrm>
        </p:spPr>
        <p:txBody>
          <a:bodyPr/>
          <a:lstStyle/>
          <a:p>
            <a:r>
              <a:rPr lang="zh-CN" altLang="en-US">
                <a:solidFill>
                  <a:schemeClr val="tx1">
                    <a:lumMod val="65000"/>
                    <a:lumOff val="35000"/>
                  </a:schemeClr>
                </a:solidFill>
                <a:uFillTx/>
                <a:latin typeface="+mj-lt"/>
                <a:ea typeface="+mj-ea"/>
              </a:rPr>
              <a:t>（核心考向：数据与信息的定义、信息的特征、大数据的概念与特征、大数据的思维与应用）</a:t>
            </a:r>
            <a:endParaRPr lang="zh-CN" altLang="en-US">
              <a:solidFill>
                <a:schemeClr val="tx1">
                  <a:lumMod val="65000"/>
                  <a:lumOff val="35000"/>
                </a:schemeClr>
              </a:solidFill>
              <a:uFillTx/>
              <a:latin typeface="+mj-lt"/>
              <a:ea typeface="+mj-ea"/>
            </a:endParaRPr>
          </a:p>
        </p:txBody>
      </p:sp>
      <p:grpSp>
        <p:nvGrpSpPr>
          <p:cNvPr id="9" name="组合 8"/>
          <p:cNvGrpSpPr/>
          <p:nvPr/>
        </p:nvGrpSpPr>
        <p:grpSpPr>
          <a:xfrm>
            <a:off x="8361680" y="325755"/>
            <a:ext cx="3342640" cy="504825"/>
            <a:chOff x="13168" y="513"/>
            <a:chExt cx="5264" cy="795"/>
          </a:xfrm>
        </p:grpSpPr>
        <p:sp>
          <p:nvSpPr>
            <p:cNvPr id="74" name="文本占位符 9"/>
            <p:cNvSpPr>
              <a:spLocks noGrp="1"/>
            </p:cNvSpPr>
            <p:nvPr>
              <p:custDataLst>
                <p:tags r:id="rId3"/>
              </p:custDataLst>
            </p:nvPr>
          </p:nvSpPr>
          <p:spPr>
            <a:xfrm>
              <a:off x="13168" y="513"/>
              <a:ext cx="2436" cy="794"/>
            </a:xfrm>
            <a:prstGeom prst="rect">
              <a:avLst/>
            </a:prstGeom>
            <a:noFill/>
            <a:extLst>
              <a:ext uri="{909E8E84-426E-40DD-AFC4-6F175D3DCCD1}">
                <a14:hiddenFill xmlns:a14="http://schemas.microsoft.com/office/drawing/2010/main">
                  <a:solidFill>
                    <a:schemeClr val="accent1"/>
                  </a:solidFill>
                </a14:hiddenFill>
              </a:ext>
            </a:extLst>
          </p:spPr>
          <p:txBody>
            <a:bodyPr anchor="ctr">
              <a:normAutofit/>
            </a:bodyPr>
            <a:lstStyle>
              <a:lvl1pPr marL="0" indent="0">
                <a:lnSpc>
                  <a:spcPct val="100000"/>
                </a:lnSpc>
                <a:buNone/>
                <a:defRPr sz="2400" b="0" u="none" strike="noStrike" kern="1200" cap="none" spc="0" normalizeH="0">
                  <a:solidFill>
                    <a:schemeClr val="tx1"/>
                  </a:solidFill>
                  <a:uFillTx/>
                  <a:ea typeface="方正兰亭圆_GBK" panose="02000000000000000000" charset="-122"/>
                </a:defRPr>
              </a:lvl1pPr>
            </a:lstStyle>
            <a:p>
              <a:pPr lvl="0"/>
              <a:r>
                <a:rPr lang="zh-CN" altLang="en-US" dirty="0"/>
                <a:t>第一部分</a:t>
              </a:r>
              <a:endParaRPr lang="zh-CN" altLang="en-US" dirty="0"/>
            </a:p>
          </p:txBody>
        </p:sp>
        <p:sp>
          <p:nvSpPr>
            <p:cNvPr id="75" name="文本占位符 13"/>
            <p:cNvSpPr>
              <a:spLocks noGrp="1"/>
            </p:cNvSpPr>
            <p:nvPr>
              <p:custDataLst>
                <p:tags r:id="rId4"/>
              </p:custDataLst>
            </p:nvPr>
          </p:nvSpPr>
          <p:spPr>
            <a:xfrm>
              <a:off x="13898" y="514"/>
              <a:ext cx="4535" cy="794"/>
            </a:xfrm>
            <a:prstGeom prst="rect">
              <a:avLst/>
            </a:prstGeom>
          </p:spPr>
          <p:txBody>
            <a:bodyPr anchor="ctr">
              <a:normAutofit/>
            </a:bodyPr>
            <a:lstStyle>
              <a:lvl1pPr marL="0" indent="0" algn="r">
                <a:lnSpc>
                  <a:spcPct val="100000"/>
                </a:lnSpc>
                <a:buNone/>
                <a:defRPr sz="2400" b="0" i="1" u="none" strike="noStrike" kern="1200" cap="none" spc="0" normalizeH="0">
                  <a:solidFill>
                    <a:schemeClr val="accent6"/>
                  </a:solidFill>
                  <a:uFillTx/>
                  <a:ea typeface="方正兰亭圆_GBK" panose="02000000000000000000" charset="-122"/>
                </a:defRPr>
              </a:lvl1pPr>
            </a:lstStyle>
            <a:p>
              <a:pPr lvl="0"/>
              <a:r>
                <a:rPr lang="zh-CN" altLang="en-US" dirty="0"/>
                <a:t>基础小题篇</a:t>
              </a:r>
              <a:endParaRPr lang="zh-CN" altLang="en-US" dirty="0"/>
            </a:p>
          </p:txBody>
        </p:sp>
        <p:sp>
          <p:nvSpPr>
            <p:cNvPr id="8" name="等腰三角形 7"/>
            <p:cNvSpPr/>
            <p:nvPr/>
          </p:nvSpPr>
          <p:spPr>
            <a:xfrm rot="5400000">
              <a:off x="15489" y="787"/>
              <a:ext cx="227" cy="17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5"/>
    </p:custDataLst>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8</a:t>
            </a:r>
            <a:r>
              <a:t>.下列关于数据、信息与大数据的说法，</a:t>
            </a:r>
            <a:r>
              <a:rPr b="1"/>
              <a:t>不正确</a:t>
            </a:r>
            <a:r>
              <a:t>的是		（　　）</a:t>
            </a:r>
            <a:br/>
            <a:r>
              <a:t>A.数据放到具体环境中产生的内涵就是信息</a:t>
            </a:r>
            <a:br/>
            <a:r>
              <a:t>B.数据是信息的一种载体，可以有数字、文字、图像等多种表现形式</a:t>
            </a:r>
            <a:br/>
            <a:r>
              <a:t>C.大数据处理中的分治思想是人工智能技术的体现</a:t>
            </a:r>
            <a:br/>
            <a:r>
              <a:t>D.大数据不再追求数据的精确性，而是能够接受数据的混杂性</a:t>
            </a:r>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处理大数据采用分治思想，将任务分解成多个子任务并分发到多个处理节点上，最后汇总得到原任务的解，这仅仅是分治，并未体现人工智能技术。</a:t>
            </a:r>
            <a:endParaRPr>
              <a:uFillTx/>
              <a:ea typeface="楷体" panose="02010609060101010101" charset="-122"/>
              <a:sym typeface="+mn-ea"/>
            </a:endParaRPr>
          </a:p>
        </p:txBody>
      </p:sp>
      <p:sp>
        <p:nvSpPr>
          <p:cNvPr id="9" name="文本框 8"/>
          <p:cNvSpPr txBox="1"/>
          <p:nvPr>
            <p:custDataLst>
              <p:tags r:id="rId1"/>
            </p:custDataLst>
          </p:nvPr>
        </p:nvSpPr>
        <p:spPr>
          <a:xfrm>
            <a:off x="9128760" y="64452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2339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9</a:t>
            </a:r>
            <a:r>
              <a:t>.下列关于数据与信息的说法，正确的是	（　　）</a:t>
            </a:r>
            <a:br/>
            <a:r>
              <a:t>A.只有非结构化数据才是大数据</a:t>
            </a:r>
            <a:br/>
            <a:r>
              <a:t>B.同一数据经过解释后可以产生不同的信息</a:t>
            </a:r>
            <a:br/>
            <a:r>
              <a:t>C.文字是数据的表现形式而不是数据的载体</a:t>
            </a:r>
            <a:br/>
            <a:r>
              <a:t>D.大数据的价值密度低，因此总价值低</a:t>
            </a:r>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大数据可以是结构化数据、半结构化数据、非结构化数据。文字既是数据的表现形式，又是数据的载体。大数据的价值密度很低，但数据体量巨大，因此总价值高。</a:t>
            </a:r>
            <a:endParaRPr>
              <a:uFillTx/>
              <a:ea typeface="楷体" panose="02010609060101010101" charset="-122"/>
              <a:sym typeface="+mn-ea"/>
            </a:endParaRPr>
          </a:p>
        </p:txBody>
      </p:sp>
      <p:sp>
        <p:nvSpPr>
          <p:cNvPr id="9" name="文本框 8"/>
          <p:cNvSpPr txBox="1"/>
          <p:nvPr>
            <p:custDataLst>
              <p:tags r:id="rId1"/>
            </p:custDataLst>
          </p:nvPr>
        </p:nvSpPr>
        <p:spPr>
          <a:xfrm>
            <a:off x="7330440" y="548640"/>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2905" y="165481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1</a:t>
            </a:r>
            <a:r>
              <a:rPr lang="en-US"/>
              <a:t>0</a:t>
            </a:r>
            <a:r>
              <a:t>.</a:t>
            </a:r>
            <a:r>
              <a:rPr>
                <a:sym typeface="+mn-ea"/>
              </a:rPr>
              <a:t>   </a:t>
            </a:r>
            <a:r>
              <a:rPr lang="en-US">
                <a:sym typeface="+mn-ea"/>
              </a:rPr>
              <a:t>              </a:t>
            </a:r>
            <a:r>
              <a:t>下列关于数据和信息的说法，正确的是	（　　）</a:t>
            </a:r>
            <a:br/>
            <a:r>
              <a:t>A.数据的表现形式只能是文字和图像</a:t>
            </a:r>
            <a:br/>
            <a:r>
              <a:t>B.同一信息对所有人而言其价值是相同的</a:t>
            </a:r>
            <a:br/>
            <a:r>
              <a:t>C.计算机中保存的数据可以是未经数字化的</a:t>
            </a:r>
            <a:br/>
            <a:r>
              <a:t>D.信息是数据经分析、解释后得到的</a:t>
            </a:r>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数据的表现形式多种多样，可以是文字、图像、数字、声音和视频等。同一信息对不同的人而言其价值是不同的。计算机中保存的数据必须是二进制的，即数字化的数据。</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30275" y="636905"/>
            <a:ext cx="1234440" cy="434975"/>
          </a:xfrm>
          <a:prstGeom prst="rect">
            <a:avLst/>
          </a:prstGeom>
        </p:spPr>
      </p:pic>
      <p:sp>
        <p:nvSpPr>
          <p:cNvPr id="9" name="文本框 8"/>
          <p:cNvSpPr txBox="1"/>
          <p:nvPr>
            <p:custDataLst>
              <p:tags r:id="rId2"/>
            </p:custDataLst>
          </p:nvPr>
        </p:nvSpPr>
        <p:spPr>
          <a:xfrm>
            <a:off x="8204200" y="63690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7419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1</a:t>
            </a:r>
            <a:r>
              <a:rPr lang="en-US"/>
              <a:t>1</a:t>
            </a:r>
            <a:r>
              <a:t>.[2025浙江Z20名校联盟]下列关于数据、信息与知识的说法，正确的是	（　　）</a:t>
            </a:r>
            <a:br/>
            <a:r>
              <a:t>A.信息在传递的过程中会产生损耗</a:t>
            </a:r>
            <a:br/>
            <a:r>
              <a:t>B.人们接收到同样的信息，所建构的知识也相同</a:t>
            </a:r>
            <a:br/>
            <a:r>
              <a:t>C.数据只能用数字来表示</a:t>
            </a:r>
            <a:br/>
            <a:r>
              <a:t>D.信息可用模拟信号或数字信号表示，两者可相互转换</a:t>
            </a:r>
          </a:p>
        </p:txBody>
      </p:sp>
      <p:sp>
        <p:nvSpPr>
          <p:cNvPr id="3" name="TextBox 2"/>
          <p:cNvSpPr txBox="1"/>
          <p:nvPr/>
        </p:nvSpPr>
        <p:spPr>
          <a:xfrm>
            <a:off x="457200" y="4595495"/>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信息在传递过程中不会产生损耗。正如“一百个人心中有一百个哈姆雷特”，就算接收到相同的信息，所构建的知识也可能会不同。数据可以采用数字、文本、图像、音频或视频等多种表现形式。</a:t>
            </a:r>
            <a:endParaRPr>
              <a:uFillTx/>
              <a:ea typeface="楷体" panose="02010609060101010101" charset="-122"/>
              <a:sym typeface="+mn-ea"/>
            </a:endParaRPr>
          </a:p>
        </p:txBody>
      </p:sp>
      <p:sp>
        <p:nvSpPr>
          <p:cNvPr id="9" name="文本框 8"/>
          <p:cNvSpPr txBox="1"/>
          <p:nvPr>
            <p:custDataLst>
              <p:tags r:id="rId1"/>
            </p:custDataLst>
          </p:nvPr>
        </p:nvSpPr>
        <p:spPr>
          <a:xfrm>
            <a:off x="10977880" y="62420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7419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t>1</a:t>
            </a:r>
            <a:r>
              <a:rPr lang="en-US"/>
              <a:t>2</a:t>
            </a:r>
            <a:r>
              <a:t>.</a:t>
            </a:r>
            <a:r>
              <a:rPr lang="zh-CN" altLang="en-US"/>
              <a:t>［</a:t>
            </a:r>
            <a:r>
              <a:rPr lang="en-US" altLang="zh-CN"/>
              <a:t>2026 </a:t>
            </a:r>
            <a:r>
              <a:rPr lang="zh-CN" altLang="en-US"/>
              <a:t>金丽衢联考］自动驾驶技术会通过传感器（如摄像头、激光雷达等）收集大量有关环境、路况及车辆状态的数据，再由基于深度学习和规则引擎的人工智能算法做出驾驶决策，实时处理复杂场景（如红灯识别、紧急避障等）。下列关于数据和信息的描述，</a:t>
            </a:r>
            <a:r>
              <a:rPr lang="zh-CN" altLang="en-US" b="1">
                <a:sym typeface="+mn-ea"/>
              </a:rPr>
              <a:t>不正确</a:t>
            </a:r>
            <a:r>
              <a:rPr lang="zh-CN" altLang="en-US"/>
              <a:t>的是</a:t>
            </a:r>
            <a:r>
              <a:rPr lang="en-US" altLang="zh-CN"/>
              <a:t> </a:t>
            </a:r>
            <a:r>
              <a:rPr lang="zh-CN" altLang="en-US"/>
              <a:t>（　　）</a:t>
            </a:r>
            <a:endParaRPr lang="zh-CN" altLang="en-US"/>
          </a:p>
          <a:p>
            <a:pPr algn="l">
              <a:lnSpc>
                <a:spcPct val="150000"/>
              </a:lnSpc>
              <a:defRPr sz="2400">
                <a:solidFill>
                  <a:srgbClr val="000000"/>
                </a:solidFill>
              </a:defRPr>
            </a:pPr>
            <a:r>
              <a:rPr lang="en-US" altLang="zh-CN"/>
              <a:t>A.</a:t>
            </a:r>
            <a:r>
              <a:rPr lang="zh-CN" altLang="en-US"/>
              <a:t>计算机中的数据为数字信号</a:t>
            </a:r>
            <a:endParaRPr lang="zh-CN" altLang="en-US"/>
          </a:p>
          <a:p>
            <a:pPr algn="l">
              <a:lnSpc>
                <a:spcPct val="150000"/>
              </a:lnSpc>
              <a:defRPr sz="2400">
                <a:solidFill>
                  <a:srgbClr val="000000"/>
                </a:solidFill>
              </a:defRPr>
            </a:pPr>
            <a:r>
              <a:rPr lang="en-US" altLang="zh-CN"/>
              <a:t>B.</a:t>
            </a:r>
            <a:r>
              <a:rPr lang="zh-CN" altLang="en-US"/>
              <a:t>自动驾驶实时采集环境数据，需进行流计算</a:t>
            </a:r>
            <a:endParaRPr lang="zh-CN" altLang="en-US"/>
          </a:p>
          <a:p>
            <a:pPr algn="l">
              <a:lnSpc>
                <a:spcPct val="150000"/>
              </a:lnSpc>
              <a:defRPr sz="2400">
                <a:solidFill>
                  <a:srgbClr val="000000"/>
                </a:solidFill>
              </a:defRPr>
            </a:pPr>
            <a:r>
              <a:rPr lang="en-US" altLang="zh-CN"/>
              <a:t>C.</a:t>
            </a:r>
            <a:r>
              <a:rPr lang="zh-CN" altLang="en-US"/>
              <a:t>信息具有时效性，过期的信息没有价值</a:t>
            </a:r>
            <a:endParaRPr lang="zh-CN" altLang="en-US"/>
          </a:p>
          <a:p>
            <a:pPr algn="l">
              <a:lnSpc>
                <a:spcPct val="150000"/>
              </a:lnSpc>
              <a:defRPr sz="2400">
                <a:solidFill>
                  <a:srgbClr val="000000"/>
                </a:solidFill>
              </a:defRPr>
            </a:pPr>
            <a:r>
              <a:rPr lang="en-US" altLang="zh-CN"/>
              <a:t>D.</a:t>
            </a:r>
            <a:r>
              <a:rPr lang="zh-CN" altLang="en-US"/>
              <a:t>信息存储需要载体，但可以脱离所反映对象</a:t>
            </a:r>
            <a:endParaRPr lang="zh-CN" altLang="en-US"/>
          </a:p>
        </p:txBody>
      </p:sp>
      <p:sp>
        <p:nvSpPr>
          <p:cNvPr id="3" name="TextBox 2"/>
          <p:cNvSpPr txBox="1"/>
          <p:nvPr/>
        </p:nvSpPr>
        <p:spPr>
          <a:xfrm>
            <a:off x="457200" y="5071745"/>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a:uFillTx/>
                <a:ea typeface="楷体" panose="02010609060101010101" charset="-122"/>
                <a:sym typeface="+mn-ea"/>
              </a:rPr>
              <a:t>信息具有时效性，其价值会随着时间的推移而变化，</a:t>
            </a:r>
            <a:r>
              <a:rPr lang="en-US" altLang="zh-CN">
                <a:uFillTx/>
                <a:ea typeface="楷体" panose="02010609060101010101" charset="-122"/>
                <a:sym typeface="+mn-ea"/>
              </a:rPr>
              <a:t>“</a:t>
            </a:r>
            <a:r>
              <a:rPr lang="zh-CN" altLang="en-US">
                <a:uFillTx/>
                <a:ea typeface="楷体" panose="02010609060101010101" charset="-122"/>
                <a:sym typeface="+mn-ea"/>
              </a:rPr>
              <a:t>过期的信息没有价值</a:t>
            </a:r>
            <a:r>
              <a:rPr lang="en-US" altLang="zh-CN">
                <a:uFillTx/>
                <a:ea typeface="楷体" panose="02010609060101010101" charset="-122"/>
                <a:sym typeface="+mn-ea"/>
              </a:rPr>
              <a:t>”</a:t>
            </a:r>
            <a:r>
              <a:rPr lang="zh-CN" altLang="en-US">
                <a:uFillTx/>
                <a:ea typeface="楷体" panose="02010609060101010101" charset="-122"/>
                <a:sym typeface="+mn-ea"/>
              </a:rPr>
              <a:t>的说法过于绝对。</a:t>
            </a:r>
            <a:endParaRPr>
              <a:uFillTx/>
              <a:ea typeface="楷体" panose="02010609060101010101" charset="-122"/>
              <a:sym typeface="+mn-ea"/>
            </a:endParaRPr>
          </a:p>
        </p:txBody>
      </p:sp>
      <p:sp>
        <p:nvSpPr>
          <p:cNvPr id="9" name="文本框 8"/>
          <p:cNvSpPr txBox="1"/>
          <p:nvPr>
            <p:custDataLst>
              <p:tags r:id="rId1"/>
            </p:custDataLst>
          </p:nvPr>
        </p:nvSpPr>
        <p:spPr>
          <a:xfrm>
            <a:off x="5244465" y="227520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6080" y="3853815"/>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t>13.火车作为中国交通运输的动脉，每年仅春运期间就承担了约10亿人次的运输。在互联网和移动终端普及的今天，网络购票成为购票的最佳选择。系统通过大数据技术，对购票的实时数据进行合理分析，精准调配列车运行车次。下列关于数据与信息的说法，</a:t>
            </a:r>
            <a:r>
              <a:rPr b="1"/>
              <a:t>不正确</a:t>
            </a:r>
            <a:r>
              <a:t>的是	（　　）</a:t>
            </a:r>
            <a:br/>
            <a:r>
              <a:t>A.车票中的车次“G173”是数据</a:t>
            </a:r>
            <a:br/>
            <a:r>
              <a:t>B.文字也是数据的一种表现形式</a:t>
            </a:r>
            <a:br/>
            <a:r>
              <a:t>C.列车信息不需要经过数字化就能存储到计算机中</a:t>
            </a:r>
            <a:br/>
            <a:r>
              <a:t>D.可以通过“耗时最短”对车次进行排序，说明信息具有可加工处理性</a:t>
            </a:r>
          </a:p>
        </p:txBody>
      </p:sp>
      <p:sp>
        <p:nvSpPr>
          <p:cNvPr id="3" name="TextBox 2"/>
          <p:cNvSpPr txBox="1"/>
          <p:nvPr/>
        </p:nvSpPr>
        <p:spPr>
          <a:xfrm>
            <a:off x="457200" y="497967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要将信息存储到计算机中必须经过数字化。</a:t>
            </a:r>
            <a:endParaRPr>
              <a:uFillTx/>
              <a:ea typeface="楷体" panose="02010609060101010101" charset="-122"/>
              <a:sym typeface="+mn-ea"/>
            </a:endParaRPr>
          </a:p>
        </p:txBody>
      </p:sp>
      <p:sp>
        <p:nvSpPr>
          <p:cNvPr id="9" name="文本框 8"/>
          <p:cNvSpPr txBox="1"/>
          <p:nvPr>
            <p:custDataLst>
              <p:tags r:id="rId1"/>
            </p:custDataLst>
          </p:nvPr>
        </p:nvSpPr>
        <p:spPr>
          <a:xfrm>
            <a:off x="4587240" y="22599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92049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969385"/>
          </a:xfrm>
          <a:prstGeom prst="rect">
            <a:avLst/>
          </a:prstGeom>
          <a:noFill/>
        </p:spPr>
        <p:txBody>
          <a:bodyPr wrap="square">
            <a:spAutoFit/>
          </a:bodyPr>
          <a:lstStyle/>
          <a:p>
            <a:pPr algn="l">
              <a:lnSpc>
                <a:spcPct val="150000"/>
              </a:lnSpc>
              <a:defRPr sz="2400">
                <a:solidFill>
                  <a:srgbClr val="000000"/>
                </a:solidFill>
              </a:defRPr>
            </a:pPr>
            <a:r>
              <a:t>14.</a:t>
            </a:r>
            <a:r>
              <a:rPr>
                <a:sym typeface="+mn-ea"/>
              </a:rPr>
              <a:t>   </a:t>
            </a:r>
            <a:r>
              <a:rPr lang="en-US">
                <a:sym typeface="+mn-ea"/>
              </a:rPr>
              <a:t>              </a:t>
            </a:r>
            <a:r>
              <a:t>某市举行科普现场宣传活动，包括科学实验秀、科技故事分享等内容。该活动还通过视频直播、网站、报纸等媒介进行传播。市民可参加线下活动，也可注册后参加线上活动。下列关于该活动中数据和信息的说法，正确的是	（　　）</a:t>
            </a:r>
            <a:br/>
            <a:r>
              <a:t>A.同一活动内容的数据在不同的媒介上表现形式相同</a:t>
            </a:r>
            <a:br/>
            <a:r>
              <a:t>B.活动内容中图像和文本的数字化方法是完全一致的</a:t>
            </a:r>
            <a:br/>
            <a:r>
              <a:t>C.活动内容通过多种媒介传播有助于信息的共享</a:t>
            </a:r>
            <a:br/>
            <a:r>
              <a:t>D.同一活动信息的价值不会随着时间的推移而变化</a:t>
            </a:r>
          </a:p>
        </p:txBody>
      </p:sp>
      <p:sp>
        <p:nvSpPr>
          <p:cNvPr id="3" name="TextBox 2"/>
          <p:cNvSpPr txBox="1"/>
          <p:nvPr/>
        </p:nvSpPr>
        <p:spPr>
          <a:xfrm>
            <a:off x="457200" y="4518025"/>
            <a:ext cx="11277295" cy="12915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同一活动内容的数据通过视频直播、网站、报纸等媒介进行传播，包含视频、文字、图形、图像等多种表现形式。图像和文本的数字化方法不一样。信息具有时效性，同一活动信息的价值会随着时间的推移而变化。</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30275" y="636905"/>
            <a:ext cx="1234440" cy="434975"/>
          </a:xfrm>
          <a:prstGeom prst="rect">
            <a:avLst/>
          </a:prstGeom>
        </p:spPr>
      </p:pic>
      <p:sp>
        <p:nvSpPr>
          <p:cNvPr id="9" name="文本框 8"/>
          <p:cNvSpPr txBox="1"/>
          <p:nvPr>
            <p:custDataLst>
              <p:tags r:id="rId2"/>
            </p:custDataLst>
          </p:nvPr>
        </p:nvSpPr>
        <p:spPr>
          <a:xfrm>
            <a:off x="10977880" y="172148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448685"/>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969385"/>
          </a:xfrm>
          <a:prstGeom prst="rect">
            <a:avLst/>
          </a:prstGeom>
          <a:noFill/>
        </p:spPr>
        <p:txBody>
          <a:bodyPr wrap="square">
            <a:spAutoFit/>
          </a:bodyPr>
          <a:lstStyle/>
          <a:p>
            <a:pPr algn="l">
              <a:lnSpc>
                <a:spcPct val="150000"/>
              </a:lnSpc>
              <a:defRPr sz="2400">
                <a:solidFill>
                  <a:srgbClr val="000000"/>
                </a:solidFill>
              </a:defRPr>
            </a:pPr>
            <a:r>
              <a:t>15.</a:t>
            </a:r>
            <a:r>
              <a:rPr>
                <a:sym typeface="+mn-ea"/>
              </a:rPr>
              <a:t>   </a:t>
            </a:r>
            <a:r>
              <a:rPr lang="en-US">
                <a:sym typeface="+mn-ea"/>
              </a:rPr>
              <a:t>              </a:t>
            </a:r>
            <a:r>
              <a:t>位于渤海南部海域的渤中26-6油田获得大发现，探明地质储量超1.3亿吨油当量，可开采原油超2000万吨，天然气超90亿立方米。下列关于数据、信息与知识的说法，</a:t>
            </a:r>
            <a:r>
              <a:rPr b="1"/>
              <a:t>不正确</a:t>
            </a:r>
            <a:r>
              <a:t>的是	（　　）</a:t>
            </a:r>
            <a:br/>
            <a:r>
              <a:t>A.地质储量描述中，2000、90等数字是信息</a:t>
            </a:r>
            <a:br/>
            <a:r>
              <a:t>B.渤中26-6油田获得了广泛的关注，体现了信息的共享性</a:t>
            </a:r>
            <a:br/>
            <a:r>
              <a:t>C.信息可以脱离它所反映的事物被保存和传播</a:t>
            </a:r>
            <a:br/>
            <a:r>
              <a:t>D.根据历史资料，判断油田可能出现的位置，这属于知识的运用</a:t>
            </a:r>
          </a:p>
        </p:txBody>
      </p:sp>
      <p:sp>
        <p:nvSpPr>
          <p:cNvPr id="3" name="TextBox 2"/>
          <p:cNvSpPr txBox="1"/>
          <p:nvPr/>
        </p:nvSpPr>
        <p:spPr>
          <a:xfrm>
            <a:off x="457200" y="48006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地质储量描述中，2000、90等数字是数据，而非信息。</a:t>
            </a:r>
            <a:endParaRPr>
              <a:uFillTx/>
              <a:ea typeface="楷体" panose="02010609060101010101" charset="-122"/>
              <a:sym typeface="+mn-ea"/>
            </a:endParaRPr>
          </a:p>
        </p:txBody>
      </p:sp>
      <p:pic>
        <p:nvPicPr>
          <p:cNvPr id="5" name="图片 4"/>
          <p:cNvPicPr>
            <a:picLocks noChangeAspect="1"/>
          </p:cNvPicPr>
          <p:nvPr/>
        </p:nvPicPr>
        <p:blipFill>
          <a:blip r:embed="rId1"/>
          <a:stretch>
            <a:fillRect/>
          </a:stretch>
        </p:blipFill>
        <p:spPr>
          <a:xfrm>
            <a:off x="978535" y="709295"/>
            <a:ext cx="1234800" cy="394196"/>
          </a:xfrm>
          <a:prstGeom prst="rect">
            <a:avLst/>
          </a:prstGeom>
        </p:spPr>
      </p:pic>
      <p:sp>
        <p:nvSpPr>
          <p:cNvPr id="9" name="文本框 8"/>
          <p:cNvSpPr txBox="1"/>
          <p:nvPr>
            <p:custDataLst>
              <p:tags r:id="rId2"/>
            </p:custDataLst>
          </p:nvPr>
        </p:nvSpPr>
        <p:spPr>
          <a:xfrm>
            <a:off x="4556760" y="168084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26441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40829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t>16.</a:t>
            </a:r>
            <a:r>
              <a:rPr>
                <a:sym typeface="+mn-ea"/>
              </a:rPr>
              <a:t>   </a:t>
            </a:r>
            <a:r>
              <a:rPr lang="en-US">
                <a:sym typeface="+mn-ea"/>
              </a:rPr>
              <a:t>              </a:t>
            </a:r>
            <a:r>
              <a:t>[2026浙江联考]某自然博物馆引入了AR（增强现实）导览系统、数字人形象和大模型等先进技术，通过智能识别展览内容呈现特效和互动问答等方式普及自然科学知识，带来全新的观展体验。该博物馆针对藏品打造了300多件展品的AR特效，当用户通过手机、AR眼镜等设备扫描展品时，系统会自动识别展览内容并呈现特效。AR导览系统还能够根据游客的兴趣和需求，提供精准且个性化的参观路径推荐和实时导航。当观众来到展品前，博物馆的数字讲解员会自动介绍展品的背景信息，并进行互动问答。下列关于该博物馆AR导览系统中数据的说法，</a:t>
            </a:r>
            <a:r>
              <a:rPr b="1"/>
              <a:t>不正确</a:t>
            </a:r>
            <a:r>
              <a:t>的是	（　　）</a:t>
            </a:r>
            <a:br/>
            <a:r>
              <a:t>A.藏品的AR特效是该博物馆AR导览系统中的数据</a:t>
            </a:r>
            <a:br/>
            <a:r>
              <a:t>B.藏品的AR特效必须以二进制形式存储在计算机中</a:t>
            </a:r>
            <a:br/>
            <a:r>
              <a:t>C.游客观看藏品和观看藏品AR特效获得的信息是相同的</a:t>
            </a:r>
            <a:br/>
            <a:r>
              <a:t>D.对游客参观数据的加工处理可为博物馆策展提供依据</a:t>
            </a:r>
          </a:p>
        </p:txBody>
      </p:sp>
      <p:sp>
        <p:nvSpPr>
          <p:cNvPr id="3" name="TextBox 2"/>
          <p:cNvSpPr txBox="1"/>
          <p:nvPr/>
        </p:nvSpPr>
        <p:spPr>
          <a:xfrm>
            <a:off x="8246110" y="4377055"/>
            <a:ext cx="338518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游客观看藏品和观看藏品AR特效获得的信息是不同的。</a:t>
            </a:r>
            <a:endParaRPr>
              <a:uFillTx/>
              <a:ea typeface="楷体" panose="02010609060101010101" charset="-122"/>
              <a:sym typeface="+mn-ea"/>
            </a:endParaRPr>
          </a:p>
        </p:txBody>
      </p:sp>
      <p:pic>
        <p:nvPicPr>
          <p:cNvPr id="5" name="图片 4"/>
          <p:cNvPicPr>
            <a:picLocks noChangeAspect="1"/>
          </p:cNvPicPr>
          <p:nvPr/>
        </p:nvPicPr>
        <p:blipFill>
          <a:blip r:embed="rId1"/>
          <a:stretch>
            <a:fillRect/>
          </a:stretch>
        </p:blipFill>
        <p:spPr>
          <a:xfrm>
            <a:off x="978535" y="620395"/>
            <a:ext cx="1234800" cy="394196"/>
          </a:xfrm>
          <a:prstGeom prst="rect">
            <a:avLst/>
          </a:prstGeom>
        </p:spPr>
      </p:pic>
      <p:sp>
        <p:nvSpPr>
          <p:cNvPr id="9" name="文本框 8"/>
          <p:cNvSpPr txBox="1"/>
          <p:nvPr>
            <p:custDataLst>
              <p:tags r:id="rId2"/>
            </p:custDataLst>
          </p:nvPr>
        </p:nvSpPr>
        <p:spPr>
          <a:xfrm>
            <a:off x="2748280" y="357060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496189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969385"/>
          </a:xfrm>
          <a:prstGeom prst="rect">
            <a:avLst/>
          </a:prstGeom>
          <a:noFill/>
        </p:spPr>
        <p:txBody>
          <a:bodyPr wrap="square">
            <a:spAutoFit/>
          </a:bodyPr>
          <a:lstStyle/>
          <a:p>
            <a:pPr algn="l">
              <a:lnSpc>
                <a:spcPct val="150000"/>
              </a:lnSpc>
              <a:defRPr sz="2400">
                <a:solidFill>
                  <a:srgbClr val="000000"/>
                </a:solidFill>
              </a:defRPr>
            </a:pPr>
            <a:r>
              <a:t>17.[2026浙南名校联盟]某电商平台支持用户线上下单、线下扫码自提，平台会记录用户订单信息、商品库存数据、商品评价数据，并为会员推送个性化优惠活动。下列关于数据的说法，</a:t>
            </a:r>
            <a:r>
              <a:rPr b="1"/>
              <a:t>不正确</a:t>
            </a:r>
            <a:r>
              <a:t>的是	（　　）</a:t>
            </a:r>
            <a:br/>
            <a:r>
              <a:t>A.数据可视化可以直观体现商品销售趋势</a:t>
            </a:r>
            <a:br/>
            <a:r>
              <a:t>B.该平台中的数据一般以文件的形式在计算机中存储</a:t>
            </a:r>
            <a:br/>
            <a:r>
              <a:t>C.通过消费数据实时分析精准推送活动体现了批处理计算</a:t>
            </a:r>
            <a:br/>
            <a:r>
              <a:t>D.平台对用户订单数据的分析用于优化商品摆放位置体现了数据的价值性</a:t>
            </a:r>
          </a:p>
        </p:txBody>
      </p:sp>
      <p:sp>
        <p:nvSpPr>
          <p:cNvPr id="3" name="TextBox 2"/>
          <p:cNvSpPr txBox="1"/>
          <p:nvPr/>
        </p:nvSpPr>
        <p:spPr>
          <a:xfrm>
            <a:off x="457200" y="48006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通过消费数据实时分析精准推送活动体现了流计算。</a:t>
            </a:r>
            <a:endParaRPr>
              <a:uFillTx/>
              <a:ea typeface="楷体" panose="02010609060101010101" charset="-122"/>
              <a:sym typeface="+mn-ea"/>
            </a:endParaRPr>
          </a:p>
        </p:txBody>
      </p:sp>
      <p:sp>
        <p:nvSpPr>
          <p:cNvPr id="9" name="文本框 8"/>
          <p:cNvSpPr txBox="1"/>
          <p:nvPr>
            <p:custDataLst>
              <p:tags r:id="rId1"/>
            </p:custDataLst>
          </p:nvPr>
        </p:nvSpPr>
        <p:spPr>
          <a:xfrm>
            <a:off x="5501640" y="173164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31089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93725" y="437515"/>
            <a:ext cx="10145395" cy="4523105"/>
          </a:xfrm>
          <a:prstGeom prst="rect">
            <a:avLst/>
          </a:prstGeom>
          <a:noFill/>
        </p:spPr>
        <p:txBody>
          <a:bodyPr wrap="square" rtlCol="0">
            <a:spAutoFit/>
          </a:bodyPr>
          <a:p>
            <a:pPr algn="l"/>
            <a:r>
              <a:rPr lang="zh-CN" altLang="en-US" sz="3600" dirty="0" err="1" smtClean="0">
                <a:solidFill>
                  <a:srgbClr val="FF0000"/>
                </a:solidFill>
              </a:rPr>
              <a:t>答案：</a:t>
            </a:r>
            <a:endParaRPr lang="zh-CN" altLang="en-US" sz="3600" dirty="0" err="1" smtClean="0">
              <a:solidFill>
                <a:srgbClr val="FF0000"/>
              </a:solidFill>
            </a:endParaRPr>
          </a:p>
          <a:p>
            <a:pPr algn="l"/>
            <a:r>
              <a:rPr lang="en-US" altLang="zh-CN" sz="3600" dirty="0" err="1" smtClean="0">
                <a:solidFill>
                  <a:srgbClr val="FF0000"/>
                </a:solidFill>
              </a:rPr>
              <a:t>1-5 ABCCB       6-10BACBD  </a:t>
            </a:r>
            <a:endParaRPr lang="en-US" altLang="zh-CN" sz="3600" dirty="0" err="1" smtClean="0">
              <a:solidFill>
                <a:srgbClr val="FF0000"/>
              </a:solidFill>
            </a:endParaRPr>
          </a:p>
          <a:p>
            <a:pPr algn="l"/>
            <a:r>
              <a:rPr lang="en-US" altLang="zh-CN" sz="3600" dirty="0" err="1" smtClean="0">
                <a:solidFill>
                  <a:srgbClr val="FF0000"/>
                </a:solidFill>
              </a:rPr>
              <a:t>11-15DCCCA  16-20CCDBD  </a:t>
            </a:r>
            <a:endParaRPr lang="en-US" altLang="zh-CN" sz="3600" dirty="0" err="1" smtClean="0">
              <a:solidFill>
                <a:srgbClr val="FF0000"/>
              </a:solidFill>
            </a:endParaRPr>
          </a:p>
          <a:p>
            <a:pPr algn="l"/>
            <a:r>
              <a:rPr lang="en-US" altLang="zh-CN" sz="3600" dirty="0" err="1" smtClean="0">
                <a:solidFill>
                  <a:srgbClr val="FF0000"/>
                </a:solidFill>
              </a:rPr>
              <a:t>21-25CCDAB</a:t>
            </a:r>
            <a:endParaRPr lang="en-US" altLang="zh-CN" sz="3600" dirty="0" err="1" smtClean="0">
              <a:solidFill>
                <a:srgbClr val="FF0000"/>
              </a:solidFill>
            </a:endParaRPr>
          </a:p>
          <a:p>
            <a:pPr algn="l"/>
            <a:r>
              <a:rPr lang="en-US" altLang="zh-CN" sz="3600" dirty="0" err="1" smtClean="0">
                <a:solidFill>
                  <a:srgbClr val="FF0000"/>
                </a:solidFill>
              </a:rPr>
              <a:t>26(1)</a:t>
            </a:r>
            <a:r>
              <a:rPr lang="zh-CN" altLang="en-US" sz="3600" dirty="0" err="1" smtClean="0">
                <a:solidFill>
                  <a:srgbClr val="FF0000"/>
                </a:solidFill>
              </a:rPr>
              <a:t>流计算</a:t>
            </a:r>
            <a:endParaRPr lang="zh-CN" altLang="en-US" sz="3600" dirty="0" err="1" smtClean="0">
              <a:solidFill>
                <a:srgbClr val="FF0000"/>
              </a:solidFill>
            </a:endParaRPr>
          </a:p>
          <a:p>
            <a:pPr algn="l"/>
            <a:r>
              <a:rPr lang="zh-CN" altLang="en-US" sz="3600" dirty="0" err="1" smtClean="0">
                <a:solidFill>
                  <a:srgbClr val="FF0000"/>
                </a:solidFill>
              </a:rPr>
              <a:t>（</a:t>
            </a:r>
            <a:r>
              <a:rPr lang="en-US" altLang="zh-CN" sz="3600" dirty="0" err="1" smtClean="0">
                <a:solidFill>
                  <a:srgbClr val="FF0000"/>
                </a:solidFill>
              </a:rPr>
              <a:t>2</a:t>
            </a:r>
            <a:r>
              <a:rPr lang="zh-CN" altLang="en-US" sz="3600" dirty="0" err="1" smtClean="0">
                <a:solidFill>
                  <a:srgbClr val="FF0000"/>
                </a:solidFill>
              </a:rPr>
              <a:t>）相关性</a:t>
            </a:r>
            <a:endParaRPr lang="zh-CN" altLang="en-US" sz="3600" dirty="0" err="1" smtClean="0">
              <a:solidFill>
                <a:srgbClr val="FF0000"/>
              </a:solidFill>
            </a:endParaRPr>
          </a:p>
          <a:p>
            <a:pPr algn="l"/>
            <a:r>
              <a:rPr lang="zh-CN" altLang="en-US" sz="3600" dirty="0" err="1" smtClean="0">
                <a:solidFill>
                  <a:srgbClr val="FF0000"/>
                </a:solidFill>
              </a:rPr>
              <a:t>（</a:t>
            </a:r>
            <a:r>
              <a:rPr lang="en-US" altLang="zh-CN" sz="3600" dirty="0" err="1" smtClean="0">
                <a:solidFill>
                  <a:srgbClr val="FF0000"/>
                </a:solidFill>
              </a:rPr>
              <a:t>3</a:t>
            </a:r>
            <a:r>
              <a:rPr lang="zh-CN" altLang="en-US" sz="3600" dirty="0" err="1" smtClean="0">
                <a:solidFill>
                  <a:srgbClr val="FF0000"/>
                </a:solidFill>
              </a:rPr>
              <a:t>）价值密度</a:t>
            </a:r>
            <a:endParaRPr lang="zh-CN" altLang="en-US" sz="3600" dirty="0" err="1" smtClean="0">
              <a:solidFill>
                <a:srgbClr val="FF0000"/>
              </a:solidFill>
            </a:endParaRPr>
          </a:p>
          <a:p>
            <a:pPr algn="l"/>
            <a:r>
              <a:rPr lang="zh-CN" altLang="en-US" sz="3600" dirty="0" err="1" smtClean="0">
                <a:solidFill>
                  <a:srgbClr val="FF0000"/>
                </a:solidFill>
              </a:rPr>
              <a:t>（</a:t>
            </a:r>
            <a:r>
              <a:rPr lang="en-US" altLang="zh-CN" sz="3600" dirty="0" err="1" smtClean="0">
                <a:solidFill>
                  <a:srgbClr val="FF0000"/>
                </a:solidFill>
              </a:rPr>
              <a:t>4</a:t>
            </a:r>
            <a:r>
              <a:rPr lang="zh-CN" altLang="en-US" sz="3600" dirty="0" err="1" smtClean="0">
                <a:solidFill>
                  <a:srgbClr val="FF0000"/>
                </a:solidFill>
              </a:rPr>
              <a:t>）类型多</a:t>
            </a:r>
            <a:endParaRPr lang="zh-CN" altLang="en-US" sz="3600" dirty="0" err="1" smtClean="0">
              <a:solidFill>
                <a:srgbClr val="FF0000"/>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746625"/>
          </a:xfrm>
          <a:prstGeom prst="rect">
            <a:avLst/>
          </a:prstGeom>
          <a:noFill/>
        </p:spPr>
        <p:txBody>
          <a:bodyPr wrap="square">
            <a:spAutoFit/>
          </a:bodyPr>
          <a:lstStyle/>
          <a:p>
            <a:pPr algn="l">
              <a:lnSpc>
                <a:spcPct val="125000"/>
              </a:lnSpc>
              <a:spcBef>
                <a:spcPts val="0"/>
              </a:spcBef>
              <a:spcAft>
                <a:spcPts val="0"/>
              </a:spcAft>
              <a:defRPr sz="2400">
                <a:solidFill>
                  <a:srgbClr val="000000"/>
                </a:solidFill>
              </a:defRPr>
            </a:pPr>
            <a:r>
              <a:rPr sz="2200">
                <a:sym typeface="+mn-ea"/>
              </a:rPr>
              <a:t>阅读下列材料，回答第18至19题。</a:t>
            </a:r>
            <a:br>
              <a:rPr sz="2200">
                <a:sym typeface="+mn-ea"/>
              </a:rPr>
            </a:br>
            <a:r>
              <a:rPr sz="2200">
                <a:sym typeface="+mn-ea"/>
              </a:rPr>
              <a:t>　　</a:t>
            </a:r>
            <a:r>
              <a:rPr sz="2200">
                <a:solidFill>
                  <a:srgbClr val="000000"/>
                </a:solidFill>
                <a:uFillTx/>
                <a:ea typeface="仿宋" panose="02010609060101010101" charset="-122"/>
                <a:sym typeface="+mn-ea"/>
              </a:rPr>
              <a:t>在近期举行的世界乒乓球锦标赛中，赛事组委会启用了全新的“鹰眼”系统，通过高速摄像机捕捉乒乓球的飞行轨迹。每场比赛，该系统可生成TB级原始数据。该系统不仅用于辅助裁判进行即时裁决（如判断是否擦边、擦网），其积累的海量比赛数据还被用于赛后分析，并能通过赛后分析揭示运动员技战术规律。此举也引发了关于战术数据泄露与滥用的安全担忧。</a:t>
            </a:r>
            <a:br>
              <a:rPr sz="2200">
                <a:sym typeface="+mn-ea"/>
              </a:rPr>
            </a:br>
            <a:r>
              <a:rPr sz="2200"/>
              <a:t>18.[2026温州联考]关于该系统中数据与信息的描述，正确的是	（　　）</a:t>
            </a:r>
            <a:br>
              <a:rPr sz="2200"/>
            </a:br>
            <a:r>
              <a:rPr sz="2200"/>
              <a:t>A.高速摄像机拍摄的原始轨迹图像是信息</a:t>
            </a:r>
            <a:br>
              <a:rPr sz="2200"/>
            </a:br>
            <a:r>
              <a:rPr sz="2200"/>
              <a:t>B.“判断是否擦边、擦网”的裁决结果是数据</a:t>
            </a:r>
            <a:br>
              <a:rPr sz="2200"/>
            </a:br>
            <a:r>
              <a:rPr sz="2200"/>
              <a:t>C.高速摄像机捕捉的图像赛后仍具有同等价值，所以信息不具有时效性</a:t>
            </a:r>
            <a:br>
              <a:rPr sz="2200"/>
            </a:br>
            <a:r>
              <a:rPr sz="2200"/>
              <a:t>D.海量比赛数据经过赛后分析能揭示技战术规律，体现了信息的可加工处理性</a:t>
            </a:r>
            <a:endParaRPr sz="2200"/>
          </a:p>
        </p:txBody>
      </p:sp>
      <p:sp>
        <p:nvSpPr>
          <p:cNvPr id="3" name="TextBox 2"/>
          <p:cNvSpPr txBox="1"/>
          <p:nvPr/>
        </p:nvSpPr>
        <p:spPr>
          <a:xfrm>
            <a:off x="457200" y="5083175"/>
            <a:ext cx="11211560"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高速摄像机拍摄的原始轨迹图像是数据。“判断是否擦边、擦网”的裁决结果是信息。信息具有时效性，虽然赛后数据仍有价值，但其价值可能随时间变化。</a:t>
            </a:r>
            <a:endParaRPr>
              <a:uFillTx/>
              <a:ea typeface="楷体" panose="02010609060101010101" charset="-122"/>
              <a:sym typeface="+mn-ea"/>
            </a:endParaRPr>
          </a:p>
        </p:txBody>
      </p:sp>
      <p:sp>
        <p:nvSpPr>
          <p:cNvPr id="9" name="文本框 8"/>
          <p:cNvSpPr txBox="1"/>
          <p:nvPr>
            <p:custDataLst>
              <p:tags r:id="rId1"/>
            </p:custDataLst>
          </p:nvPr>
        </p:nvSpPr>
        <p:spPr>
          <a:xfrm>
            <a:off x="9077960" y="30219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291465" y="469265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5612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rPr sz="2200">
                <a:sym typeface="+mn-ea"/>
              </a:rPr>
              <a:t>阅读下列材料，回答第18至19题。</a:t>
            </a:r>
            <a:br>
              <a:rPr sz="2200">
                <a:sym typeface="+mn-ea"/>
              </a:rPr>
            </a:br>
            <a:r>
              <a:rPr sz="2200">
                <a:sym typeface="+mn-ea"/>
              </a:rPr>
              <a:t>　　</a:t>
            </a:r>
            <a:r>
              <a:rPr sz="2200">
                <a:uFillTx/>
                <a:ea typeface="仿宋" panose="02010609060101010101" charset="-122"/>
                <a:sym typeface="+mn-ea"/>
              </a:rPr>
              <a:t>在近期举行的世界乒乓球锦标赛中，赛事组委会启用了全新的“鹰眼”系统，通过高速摄像机捕捉乒乓球的飞行轨迹。每场比赛，该系统可生成TB级原始数据。该系统不仅用于辅助裁判进行即时裁决（如判断是否擦边、擦网），其积累的海量比赛数据还被用于赛后分析，并能通过赛后分析揭示运动员技战术规律。此举也引发了关于战术数据泄露与滥用的安全担忧。</a:t>
            </a:r>
            <a:br>
              <a:rPr sz="2200">
                <a:sym typeface="+mn-ea"/>
              </a:rPr>
            </a:br>
            <a:r>
              <a:rPr sz="2200"/>
              <a:t>19.[2026温州联考]下列关于大数据和数据安全的说法，正确的是	（　　）</a:t>
            </a:r>
            <a:br>
              <a:rPr sz="2200"/>
            </a:br>
            <a:r>
              <a:rPr sz="2200"/>
              <a:t>A.大数据的价值密度通常较高，易于直接获取有效信息</a:t>
            </a:r>
            <a:br>
              <a:rPr sz="2200"/>
            </a:br>
            <a:r>
              <a:rPr sz="2200"/>
              <a:t>B.该系统每场比赛生成TB级数据，体现了数据量大的特征</a:t>
            </a:r>
            <a:br>
              <a:rPr sz="2200"/>
            </a:br>
            <a:r>
              <a:rPr sz="2200"/>
              <a:t>C.运动员的技战术规律可作为一般数据公开、共享，不会引发安全风险</a:t>
            </a:r>
            <a:br>
              <a:rPr sz="2200"/>
            </a:br>
            <a:r>
              <a:rPr sz="2200"/>
              <a:t>D.大数据技术的应用增加了判罚的主观性，降低了对体育产业发展的促进作用</a:t>
            </a:r>
            <a:endParaRPr sz="2200"/>
          </a:p>
        </p:txBody>
      </p:sp>
      <p:sp>
        <p:nvSpPr>
          <p:cNvPr id="3" name="TextBox 2"/>
          <p:cNvSpPr txBox="1"/>
          <p:nvPr/>
        </p:nvSpPr>
        <p:spPr>
          <a:xfrm>
            <a:off x="457200" y="4895215"/>
            <a:ext cx="11277295" cy="1198880"/>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a:uFillTx/>
                <a:ea typeface="楷体" panose="02010609060101010101" charset="-122"/>
                <a:sym typeface="+mn-ea"/>
              </a:rPr>
              <a:t>大数据的价值密度通常较低，需要经过分析挖掘才能提取有价值的信息。运动员的技战术规律属于敏感数据，不可以公开共享。大数据技术的应用减少了判罚的主观性，提高了裁决的准确性，有助于促进体育产业发展。</a:t>
            </a:r>
            <a:endParaRPr>
              <a:uFillTx/>
              <a:ea typeface="楷体" panose="02010609060101010101" charset="-122"/>
              <a:sym typeface="+mn-ea"/>
            </a:endParaRPr>
          </a:p>
        </p:txBody>
      </p:sp>
      <p:sp>
        <p:nvSpPr>
          <p:cNvPr id="9" name="文本框 8"/>
          <p:cNvSpPr txBox="1"/>
          <p:nvPr>
            <p:custDataLst>
              <p:tags r:id="rId1"/>
            </p:custDataLst>
          </p:nvPr>
        </p:nvSpPr>
        <p:spPr>
          <a:xfrm>
            <a:off x="9098280" y="2865120"/>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6563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251960"/>
          </a:xfrm>
          <a:prstGeom prst="rect">
            <a:avLst/>
          </a:prstGeom>
          <a:noFill/>
        </p:spPr>
        <p:txBody>
          <a:bodyPr wrap="square">
            <a:spAutoFit/>
          </a:bodyPr>
          <a:lstStyle/>
          <a:p>
            <a:pPr algn="l">
              <a:lnSpc>
                <a:spcPct val="150000"/>
              </a:lnSpc>
              <a:defRPr sz="2400">
                <a:solidFill>
                  <a:srgbClr val="000000"/>
                </a:solidFill>
              </a:defRPr>
            </a:pPr>
            <a:r>
              <a:t>20.[2026湖丽衢模拟]某医院的AI辅助诊断系统可获取CT设备扫描得到的医学影像数据，并分析生成包含文字描述、带标注示意图及参数对比的诊断报告。报告经医生审核后，系统会将查询链接发送至患者手机。下列关于数据的说法，正确的是	（　　）</a:t>
            </a:r>
            <a:br/>
            <a:r>
              <a:t>A.系统中的医学影像是模拟信号</a:t>
            </a:r>
            <a:br/>
            <a:r>
              <a:t>B.诊断报告仅存储在患者手机中</a:t>
            </a:r>
            <a:br/>
            <a:r>
              <a:t>C.诊断报告中的数据只有文字形式</a:t>
            </a:r>
            <a:br/>
            <a:r>
              <a:t>D.生成诊断报告的过程体现了数据可加工处理</a:t>
            </a:r>
          </a:p>
        </p:txBody>
      </p:sp>
      <p:sp>
        <p:nvSpPr>
          <p:cNvPr id="3" name="TextBox 2"/>
          <p:cNvSpPr txBox="1"/>
          <p:nvPr/>
        </p:nvSpPr>
        <p:spPr>
          <a:xfrm>
            <a:off x="457200" y="494157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系统中的医学影像是数字信号。诊断报告主要存储在系统数据库中。诊断报告中的数据还有数字、图片等形式。</a:t>
            </a:r>
            <a:endParaRPr>
              <a:uFillTx/>
              <a:ea typeface="楷体" panose="02010609060101010101" charset="-122"/>
              <a:sym typeface="+mn-ea"/>
            </a:endParaRPr>
          </a:p>
        </p:txBody>
      </p:sp>
      <p:sp>
        <p:nvSpPr>
          <p:cNvPr id="9" name="文本框 8"/>
          <p:cNvSpPr txBox="1"/>
          <p:nvPr>
            <p:custDataLst>
              <p:tags r:id="rId1"/>
            </p:custDataLst>
          </p:nvPr>
        </p:nvSpPr>
        <p:spPr>
          <a:xfrm>
            <a:off x="940435" y="222948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439801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2</a:t>
            </a:r>
            <a:r>
              <a:rPr lang="en-US"/>
              <a:t>1</a:t>
            </a:r>
            <a:r>
              <a:t>.下列关于大数据与大数据处理的说法，正确的是	（　　）</a:t>
            </a:r>
            <a:br/>
            <a:r>
              <a:t>A.大数据蕴含着巨大的价值，价值密度高</a:t>
            </a:r>
            <a:br/>
            <a:r>
              <a:t>B.相比于数据之间的相关性，大数据处理更关注背后的因果关系</a:t>
            </a:r>
            <a:br/>
            <a:r>
              <a:t>C.车载导航系统一般以流计算方式处理交通大数据，为用户提供更好的导航服务</a:t>
            </a:r>
            <a:br/>
            <a:r>
              <a:t>D.由于大数据的数据体量巨大，所以大数据处理的是抽样数据</a:t>
            </a:r>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大数据的价值密度低。大数据不一定强调对事物因果关系的探求，而是更加注重它们的相关性。大数据要分析的是全体数据，而不是抽样数据。</a:t>
            </a:r>
            <a:endParaRPr>
              <a:uFillTx/>
              <a:ea typeface="楷体" panose="02010609060101010101" charset="-122"/>
              <a:sym typeface="+mn-ea"/>
            </a:endParaRPr>
          </a:p>
        </p:txBody>
      </p:sp>
      <p:sp>
        <p:nvSpPr>
          <p:cNvPr id="9" name="文本框 8"/>
          <p:cNvSpPr txBox="1"/>
          <p:nvPr>
            <p:custDataLst>
              <p:tags r:id="rId1"/>
            </p:custDataLst>
          </p:nvPr>
        </p:nvSpPr>
        <p:spPr>
          <a:xfrm>
            <a:off x="8204200" y="629920"/>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320925"/>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t>2</a:t>
            </a:r>
            <a:r>
              <a:rPr lang="en-US"/>
              <a:t>2</a:t>
            </a:r>
            <a:r>
              <a:t>.</a:t>
            </a:r>
            <a:r>
              <a:rPr lang="zh-CN" altLang="en-US"/>
              <a:t>［</a:t>
            </a:r>
            <a:r>
              <a:rPr lang="en-US" altLang="zh-CN"/>
              <a:t> 2026 </a:t>
            </a:r>
            <a:r>
              <a:rPr lang="zh-CN" altLang="en-US"/>
              <a:t>强基联盟］在台风防治中，卫星、雷达、传感器等多源设备实时采集气压、风速、云图等海量数据，并通过</a:t>
            </a:r>
            <a:r>
              <a:rPr lang="en-US" altLang="zh-CN"/>
              <a:t> 5G </a:t>
            </a:r>
            <a:r>
              <a:rPr lang="zh-CN" altLang="en-US"/>
              <a:t>网络传输至云数据中心。</a:t>
            </a:r>
            <a:r>
              <a:rPr lang="en-US" altLang="zh-CN"/>
              <a:t>AI </a:t>
            </a:r>
            <a:r>
              <a:rPr lang="zh-CN" altLang="en-US"/>
              <a:t>技术通过深度学习模型对数据进行融合、清洗与挖掘，实现台风路径的预测和强度判定。下列关于数据的说法，</a:t>
            </a:r>
            <a:r>
              <a:rPr lang="zh-CN" altLang="en-US" b="1"/>
              <a:t>不正确</a:t>
            </a:r>
            <a:r>
              <a:rPr lang="zh-CN" altLang="en-US"/>
              <a:t>的是</a:t>
            </a:r>
            <a:r>
              <a:rPr lang="en-US" altLang="zh-CN"/>
              <a:t> </a:t>
            </a:r>
            <a:r>
              <a:rPr lang="zh-CN" altLang="en-US"/>
              <a:t>（　　）</a:t>
            </a:r>
            <a:endParaRPr lang="zh-CN" altLang="en-US"/>
          </a:p>
          <a:p>
            <a:pPr algn="l">
              <a:lnSpc>
                <a:spcPct val="150000"/>
              </a:lnSpc>
              <a:defRPr sz="2400">
                <a:solidFill>
                  <a:srgbClr val="000000"/>
                </a:solidFill>
              </a:defRPr>
            </a:pPr>
            <a:r>
              <a:rPr lang="en-US" altLang="zh-CN"/>
              <a:t>A.</a:t>
            </a:r>
            <a:r>
              <a:rPr lang="zh-CN" altLang="en-US"/>
              <a:t>台风路径的预测本质上是数据计算的结果</a:t>
            </a:r>
            <a:endParaRPr lang="zh-CN" altLang="en-US"/>
          </a:p>
          <a:p>
            <a:pPr algn="l">
              <a:lnSpc>
                <a:spcPct val="150000"/>
              </a:lnSpc>
              <a:defRPr sz="2400">
                <a:solidFill>
                  <a:srgbClr val="000000"/>
                </a:solidFill>
              </a:defRPr>
            </a:pPr>
            <a:r>
              <a:rPr lang="en-US" altLang="zh-CN"/>
              <a:t>B. </a:t>
            </a:r>
            <a:r>
              <a:rPr lang="zh-CN" altLang="en-US"/>
              <a:t>对数据进行融合、清洗与挖掘，可充分发挥数据价值</a:t>
            </a:r>
            <a:endParaRPr lang="zh-CN" altLang="en-US"/>
          </a:p>
          <a:p>
            <a:pPr algn="l">
              <a:lnSpc>
                <a:spcPct val="150000"/>
              </a:lnSpc>
              <a:defRPr sz="2400">
                <a:solidFill>
                  <a:srgbClr val="000000"/>
                </a:solidFill>
              </a:defRPr>
            </a:pPr>
            <a:r>
              <a:rPr lang="en-US" altLang="zh-CN"/>
              <a:t>C. </a:t>
            </a:r>
            <a:r>
              <a:rPr lang="zh-CN" altLang="en-US"/>
              <a:t>气象数据具备很强的时效性，过往数据没有价值</a:t>
            </a:r>
            <a:endParaRPr lang="zh-CN" altLang="en-US"/>
          </a:p>
          <a:p>
            <a:pPr algn="l">
              <a:lnSpc>
                <a:spcPct val="150000"/>
              </a:lnSpc>
              <a:defRPr sz="2400">
                <a:solidFill>
                  <a:srgbClr val="000000"/>
                </a:solidFill>
              </a:defRPr>
            </a:pPr>
            <a:r>
              <a:rPr lang="en-US" altLang="zh-CN"/>
              <a:t>D.</a:t>
            </a:r>
            <a:r>
              <a:rPr lang="zh-CN" altLang="en-US"/>
              <a:t>卫星云图是气象数据的一种呈现形式</a:t>
            </a:r>
            <a:endParaRPr lang="zh-CN" altLang="en-US"/>
          </a:p>
        </p:txBody>
      </p:sp>
      <p:sp>
        <p:nvSpPr>
          <p:cNvPr id="3" name="TextBox 2"/>
          <p:cNvSpPr txBox="1"/>
          <p:nvPr/>
        </p:nvSpPr>
        <p:spPr>
          <a:xfrm>
            <a:off x="457200" y="51816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a:uFillTx/>
                <a:ea typeface="楷体" panose="02010609060101010101" charset="-122"/>
                <a:sym typeface="+mn-ea"/>
              </a:rPr>
              <a:t>数据的价值会随着时间的推移而变化，过往的气象数据可用于模型训练、规律分析、历史对比等。</a:t>
            </a:r>
            <a:endParaRPr>
              <a:uFillTx/>
              <a:ea typeface="楷体" panose="02010609060101010101" charset="-122"/>
              <a:sym typeface="+mn-ea"/>
            </a:endParaRPr>
          </a:p>
        </p:txBody>
      </p:sp>
      <p:sp>
        <p:nvSpPr>
          <p:cNvPr id="9" name="文本框 8"/>
          <p:cNvSpPr txBox="1"/>
          <p:nvPr>
            <p:custDataLst>
              <p:tags r:id="rId1"/>
            </p:custDataLst>
          </p:nvPr>
        </p:nvSpPr>
        <p:spPr>
          <a:xfrm>
            <a:off x="4647565" y="21583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75285" y="38468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2</a:t>
            </a:r>
            <a:r>
              <a:rPr lang="en-US"/>
              <a:t>3</a:t>
            </a:r>
            <a:r>
              <a:t>.下列关于大数据和大数据处理的说法，</a:t>
            </a:r>
            <a:r>
              <a:rPr b="1"/>
              <a:t>不正确</a:t>
            </a:r>
            <a:r>
              <a:t>的是	（　　）</a:t>
            </a:r>
            <a:br/>
            <a:r>
              <a:t>A.处理大数据一般采用分治思想</a:t>
            </a:r>
            <a:br/>
            <a:r>
              <a:t>B.对实时变化的道路交通数据采用流计算进行处理</a:t>
            </a:r>
            <a:br/>
            <a:r>
              <a:t>C.大数据的数据类型多，包含半结构化和非结构化数据</a:t>
            </a:r>
            <a:br/>
            <a:r>
              <a:t>D.当数据量大到一定程度时，也不能忽略个别数据的不准确</a:t>
            </a:r>
          </a:p>
        </p:txBody>
      </p:sp>
      <p:sp>
        <p:nvSpPr>
          <p:cNvPr id="3" name="TextBox 2"/>
          <p:cNvSpPr txBox="1"/>
          <p:nvPr/>
        </p:nvSpPr>
        <p:spPr>
          <a:xfrm>
            <a:off x="457200" y="48006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当数据量大到一定程度时，就可以忽略个别数据的不准确。</a:t>
            </a:r>
            <a:endParaRPr>
              <a:uFillTx/>
              <a:ea typeface="楷体" panose="02010609060101010101" charset="-122"/>
              <a:sym typeface="+mn-ea"/>
            </a:endParaRPr>
          </a:p>
        </p:txBody>
      </p:sp>
      <p:sp>
        <p:nvSpPr>
          <p:cNvPr id="9" name="文本框 8"/>
          <p:cNvSpPr txBox="1"/>
          <p:nvPr>
            <p:custDataLst>
              <p:tags r:id="rId1"/>
            </p:custDataLst>
          </p:nvPr>
        </p:nvSpPr>
        <p:spPr>
          <a:xfrm>
            <a:off x="8204200" y="6343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7419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75175"/>
          </a:xfrm>
          <a:prstGeom prst="rect">
            <a:avLst/>
          </a:prstGeom>
          <a:noFill/>
        </p:spPr>
        <p:txBody>
          <a:bodyPr wrap="square">
            <a:spAutoFit/>
          </a:bodyPr>
          <a:lstStyle/>
          <a:p>
            <a:pPr algn="l">
              <a:lnSpc>
                <a:spcPct val="135000"/>
              </a:lnSpc>
              <a:spcBef>
                <a:spcPts val="0"/>
              </a:spcBef>
              <a:spcAft>
                <a:spcPts val="0"/>
              </a:spcAft>
              <a:defRPr sz="2400">
                <a:solidFill>
                  <a:srgbClr val="000000"/>
                </a:solidFill>
              </a:defRPr>
            </a:pPr>
            <a:r>
              <a:t>2</a:t>
            </a:r>
            <a:r>
              <a:rPr lang="en-US"/>
              <a:t>4</a:t>
            </a:r>
            <a:r>
              <a:t>.大数据、人工智能的迅猛发展和普及，为杭州亚运会场馆注入了许多数智化创新元素。例如电竞中心运用全感知的5G数字基座，接入了设备数量超万台、数据类型超10万种的“数字驾驶舱”，可以实现场馆的智能化管理，也可以借助人行、车行设备系统实现对车辆数据、通行数据、检票数据的流量分析及预警。下列关于大数据的说法，正确的是	（　　）</a:t>
            </a:r>
            <a:br/>
            <a:r>
              <a:t>A.电竞中心采集的大数据数据量庞大，价值密度相对较低</a:t>
            </a:r>
            <a:br/>
            <a:r>
              <a:t>B.数字驾驶舱内的数据，都是机器产生的</a:t>
            </a:r>
            <a:br/>
            <a:r>
              <a:t>C.5G数字基座内的数据产生速度极快，但处理速度较慢</a:t>
            </a:r>
            <a:br/>
            <a:r>
              <a:t>D.对通行、检票数据等进行流量分析及预警时需追求数据的精确性</a:t>
            </a:r>
          </a:p>
        </p:txBody>
      </p:sp>
      <p:sp>
        <p:nvSpPr>
          <p:cNvPr id="3" name="TextBox 2"/>
          <p:cNvSpPr txBox="1"/>
          <p:nvPr/>
        </p:nvSpPr>
        <p:spPr>
          <a:xfrm>
            <a:off x="457200" y="503555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数字驾驶舱内的数据也可以由人工记录等方式产生。5G数字基座内的数据属于大数据，大数据的处理速度很快。大数据对于数据不再追求精确性，而是能够接受数据的混杂性。</a:t>
            </a:r>
            <a:endParaRPr>
              <a:uFillTx/>
              <a:ea typeface="楷体" panose="02010609060101010101" charset="-122"/>
              <a:sym typeface="+mn-ea"/>
            </a:endParaRPr>
          </a:p>
        </p:txBody>
      </p:sp>
      <p:sp>
        <p:nvSpPr>
          <p:cNvPr id="9" name="文本框 8"/>
          <p:cNvSpPr txBox="1"/>
          <p:nvPr>
            <p:custDataLst>
              <p:tags r:id="rId1"/>
            </p:custDataLst>
          </p:nvPr>
        </p:nvSpPr>
        <p:spPr>
          <a:xfrm>
            <a:off x="3652520" y="254444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075305"/>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t>2</a:t>
            </a:r>
            <a:r>
              <a:rPr lang="en-US"/>
              <a:t>5</a:t>
            </a:r>
            <a:r>
              <a:t>.共享单车是一种为解决短途出行问题的自行车租用服务。每辆共享单车都装配了GPS卫星定位、智能锁等设备。用户扫码解锁、骑行、还车等过程中，相关数据会实时传输到服务器。商家通过历史租车大数据分析人员流动规律，对共享单车的投放和停放进行有序调配。下列关于大数据的说法，正确的是	（　　）</a:t>
            </a:r>
            <a:br/>
            <a:r>
              <a:t>A.历史租车数据的体量很大，所以只需要分析抽样数据</a:t>
            </a:r>
            <a:br/>
            <a:r>
              <a:t>B.分析人员流动规律时，不一定强调租车的因果关系</a:t>
            </a:r>
            <a:br/>
            <a:r>
              <a:t>C.大数据让决策更精准，也降低了信息泄露的风险</a:t>
            </a:r>
            <a:br/>
            <a:r>
              <a:t>D.历史租车数据属于流数据，一般采取流计算方式进行处理</a:t>
            </a:r>
          </a:p>
        </p:txBody>
      </p:sp>
      <p:sp>
        <p:nvSpPr>
          <p:cNvPr id="3" name="TextBox 2"/>
          <p:cNvSpPr txBox="1"/>
          <p:nvPr/>
        </p:nvSpPr>
        <p:spPr>
          <a:xfrm>
            <a:off x="457200" y="5005705"/>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大数据要分析的是全体数据，而不是抽样数据。大数据让决策更精准，同时提高了信息泄露的风险。历史租车数据属于静态数据，一般采取批处理的方式进行处理。</a:t>
            </a:r>
            <a:endParaRPr>
              <a:uFillTx/>
              <a:ea typeface="楷体" panose="02010609060101010101" charset="-122"/>
              <a:sym typeface="+mn-ea"/>
            </a:endParaRPr>
          </a:p>
        </p:txBody>
      </p:sp>
      <p:sp>
        <p:nvSpPr>
          <p:cNvPr id="9" name="文本框 8"/>
          <p:cNvSpPr txBox="1"/>
          <p:nvPr>
            <p:custDataLst>
              <p:tags r:id="rId1"/>
            </p:custDataLst>
          </p:nvPr>
        </p:nvSpPr>
        <p:spPr>
          <a:xfrm>
            <a:off x="9149080" y="222948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31089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419725"/>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sz="2100">
                <a:sym typeface="+mn-ea"/>
              </a:rPr>
              <a:t>阅读下列材料，回答第2</a:t>
            </a:r>
            <a:r>
              <a:rPr lang="en-US" sz="2100">
                <a:sym typeface="+mn-ea"/>
              </a:rPr>
              <a:t>6</a:t>
            </a:r>
            <a:r>
              <a:rPr sz="2100">
                <a:sym typeface="+mn-ea"/>
              </a:rPr>
              <a:t>至2</a:t>
            </a:r>
            <a:r>
              <a:rPr lang="en-US" sz="2100">
                <a:sym typeface="+mn-ea"/>
              </a:rPr>
              <a:t>8</a:t>
            </a:r>
            <a:r>
              <a:rPr sz="2100">
                <a:sym typeface="+mn-ea"/>
              </a:rPr>
              <a:t>题。</a:t>
            </a:r>
            <a:br>
              <a:rPr sz="2100">
                <a:sym typeface="+mn-ea"/>
              </a:rPr>
            </a:br>
            <a:r>
              <a:rPr sz="2100">
                <a:sym typeface="+mn-ea"/>
              </a:rPr>
              <a:t>　　</a:t>
            </a:r>
            <a:r>
              <a:rPr sz="2100">
                <a:solidFill>
                  <a:srgbClr val="000000"/>
                </a:solidFill>
                <a:uFillTx/>
                <a:ea typeface="仿宋" panose="02010609060101010101" charset="-122"/>
                <a:sym typeface="+mn-ea"/>
              </a:rPr>
              <a:t>地图导航软件是大数据技术的典型应用。当用户使用实时导航时，软件会持续采集并上传其位置、车速等数据。这些海量、多样的数据被发送到服务器进行处理。</a:t>
            </a:r>
            <a:br>
              <a:rPr sz="2100">
                <a:solidFill>
                  <a:srgbClr val="000000"/>
                </a:solidFill>
                <a:uFillTx/>
                <a:ea typeface="仿宋" panose="02010609060101010101" charset="-122"/>
                <a:sym typeface="+mn-ea"/>
              </a:rPr>
            </a:br>
            <a:r>
              <a:rPr sz="2100">
                <a:solidFill>
                  <a:srgbClr val="000000"/>
                </a:solidFill>
                <a:uFillTx/>
                <a:ea typeface="仿宋" panose="02010609060101010101" charset="-122"/>
                <a:sym typeface="+mn-ea"/>
              </a:rPr>
              <a:t>　　为应对海量数据，系统采用分治策略进行并行计算。值得注意的是，实时路况分析是一种流处理，这与处理静态数据的批处理不同。大数据的分析理念更注重发现相关关系，而不仅仅是因果关系。</a:t>
            </a:r>
            <a:br>
              <a:rPr sz="2100">
                <a:solidFill>
                  <a:srgbClr val="000000"/>
                </a:solidFill>
                <a:uFillTx/>
                <a:ea typeface="仿宋" panose="02010609060101010101" charset="-122"/>
                <a:sym typeface="+mn-ea"/>
              </a:rPr>
            </a:br>
            <a:r>
              <a:rPr sz="2100">
                <a:solidFill>
                  <a:srgbClr val="000000"/>
                </a:solidFill>
                <a:uFillTx/>
                <a:ea typeface="仿宋" panose="02010609060101010101" charset="-122"/>
                <a:sym typeface="+mn-ea"/>
              </a:rPr>
              <a:t>　　大数据有其鲜明特点：由于数据总量巨大，其价值密度通常较低；同时，实时路况等信息具有极强的时效性。在整个过程中，用户扮演着双重角色：既是导航服务的使用者，也是原始数据的生产者。</a:t>
            </a:r>
            <a:endParaRPr sz="2100">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rPr sz="2100"/>
              <a:t>2</a:t>
            </a:r>
            <a:r>
              <a:rPr lang="en-US" sz="2100"/>
              <a:t>6</a:t>
            </a:r>
            <a:r>
              <a:rPr sz="2100"/>
              <a:t>.填空题。</a:t>
            </a:r>
            <a:br>
              <a:rPr sz="2100"/>
            </a:br>
            <a:r>
              <a:rPr sz="2100"/>
              <a:t>（1）导航软件处理实时路况，采用的是</a:t>
            </a:r>
            <a:r>
              <a:rPr sz="2100" u="sng">
                <a:sym typeface="+mn-ea"/>
              </a:rPr>
              <a:t>　　　　　　　</a:t>
            </a:r>
            <a:r>
              <a:rPr sz="2100"/>
              <a:t>处理模式。</a:t>
            </a:r>
            <a:br>
              <a:rPr sz="2100"/>
            </a:br>
            <a:r>
              <a:rPr sz="2100"/>
              <a:t>（2）大数据分析更注重事物的</a:t>
            </a:r>
            <a:r>
              <a:rPr sz="2100" u="sng">
                <a:sym typeface="+mn-ea"/>
              </a:rPr>
              <a:t>　　　　　　　</a:t>
            </a:r>
            <a:r>
              <a:rPr sz="2100"/>
              <a:t>，而不是因果关系。</a:t>
            </a:r>
            <a:br>
              <a:rPr sz="2100"/>
            </a:br>
            <a:r>
              <a:rPr sz="2100"/>
              <a:t>（3）大数据中包含大量无用信息，导致大数据的</a:t>
            </a:r>
            <a:r>
              <a:rPr sz="2100" u="sng"/>
              <a:t>　　　　　　　</a:t>
            </a:r>
            <a:r>
              <a:rPr sz="2100"/>
              <a:t>通常较低。</a:t>
            </a:r>
            <a:br>
              <a:rPr sz="2100"/>
            </a:br>
            <a:r>
              <a:rPr sz="2100"/>
              <a:t>（4）大数据中各种结构化、半结构化、非结构化数据共存，说明大数据具有数据</a:t>
            </a:r>
            <a:r>
              <a:rPr sz="2100" u="sng">
                <a:sym typeface="+mn-ea"/>
              </a:rPr>
              <a:t>　　　　　</a:t>
            </a:r>
            <a:r>
              <a:rPr sz="2100"/>
              <a:t>的特征。</a:t>
            </a:r>
            <a:endParaRPr sz="2100"/>
          </a:p>
        </p:txBody>
      </p:sp>
      <p:sp>
        <p:nvSpPr>
          <p:cNvPr id="4" name="文本框 3"/>
          <p:cNvSpPr txBox="1"/>
          <p:nvPr/>
        </p:nvSpPr>
        <p:spPr>
          <a:xfrm>
            <a:off x="5597525" y="4030345"/>
            <a:ext cx="1392555" cy="460375"/>
          </a:xfrm>
          <a:prstGeom prst="rect">
            <a:avLst/>
          </a:prstGeom>
          <a:noFill/>
        </p:spPr>
        <p:txBody>
          <a:bodyPr wrap="square" rtlCol="0" anchor="t">
            <a:spAutoFit/>
          </a:bodyPr>
          <a:p>
            <a:pPr algn="l"/>
            <a:r>
              <a:rPr sz="2400" b="1">
                <a:solidFill>
                  <a:srgbClr val="FF0000"/>
                </a:solidFill>
                <a:uFillTx/>
                <a:ea typeface="楷体" panose="02010609060101010101" charset="-122"/>
                <a:sym typeface="+mn-ea"/>
              </a:rPr>
              <a:t>流计算</a:t>
            </a:r>
            <a:endParaRPr lang="zh-CN" altLang="en-US" sz="2400" b="1" dirty="0" err="1" smtClean="0">
              <a:solidFill>
                <a:srgbClr val="FF0000"/>
              </a:solidFill>
              <a:uFillTx/>
              <a:ea typeface="楷体" panose="02010609060101010101" charset="-122"/>
              <a:sym typeface="+mn-ea"/>
            </a:endParaRPr>
          </a:p>
        </p:txBody>
      </p:sp>
      <p:sp>
        <p:nvSpPr>
          <p:cNvPr id="5" name="文本框 4"/>
          <p:cNvSpPr txBox="1"/>
          <p:nvPr/>
        </p:nvSpPr>
        <p:spPr>
          <a:xfrm>
            <a:off x="4525645" y="4389755"/>
            <a:ext cx="1392555" cy="460375"/>
          </a:xfrm>
          <a:prstGeom prst="rect">
            <a:avLst/>
          </a:prstGeom>
          <a:noFill/>
        </p:spPr>
        <p:txBody>
          <a:bodyPr wrap="square" rtlCol="0" anchor="t">
            <a:spAutoFit/>
          </a:bodyPr>
          <a:p>
            <a:pPr algn="l"/>
            <a:r>
              <a:rPr lang="zh-CN" altLang="en-US" sz="2400" b="1" dirty="0" err="1" smtClean="0">
                <a:solidFill>
                  <a:srgbClr val="FF0000"/>
                </a:solidFill>
                <a:uFillTx/>
                <a:ea typeface="楷体" panose="02010609060101010101" charset="-122"/>
                <a:sym typeface="+mn-ea"/>
              </a:rPr>
              <a:t>相关性</a:t>
            </a:r>
            <a:endParaRPr lang="zh-CN" altLang="en-US" sz="2400" b="1" dirty="0" err="1" smtClean="0">
              <a:solidFill>
                <a:srgbClr val="FF0000"/>
              </a:solidFill>
              <a:uFillTx/>
              <a:ea typeface="楷体" panose="02010609060101010101" charset="-122"/>
              <a:sym typeface="+mn-ea"/>
            </a:endParaRPr>
          </a:p>
        </p:txBody>
      </p:sp>
      <p:sp>
        <p:nvSpPr>
          <p:cNvPr id="6" name="文本框 5"/>
          <p:cNvSpPr txBox="1"/>
          <p:nvPr/>
        </p:nvSpPr>
        <p:spPr>
          <a:xfrm>
            <a:off x="6515100" y="4728210"/>
            <a:ext cx="1625600" cy="460375"/>
          </a:xfrm>
          <a:prstGeom prst="rect">
            <a:avLst/>
          </a:prstGeom>
          <a:noFill/>
        </p:spPr>
        <p:txBody>
          <a:bodyPr wrap="square" rtlCol="0" anchor="t">
            <a:spAutoFit/>
          </a:bodyPr>
          <a:p>
            <a:pPr algn="l"/>
            <a:r>
              <a:rPr lang="zh-CN" altLang="en-US" sz="2400" b="1" dirty="0" err="1" smtClean="0">
                <a:solidFill>
                  <a:srgbClr val="FF0000"/>
                </a:solidFill>
                <a:uFillTx/>
                <a:ea typeface="楷体" panose="02010609060101010101" charset="-122"/>
                <a:sym typeface="+mn-ea"/>
              </a:rPr>
              <a:t>价值密度</a:t>
            </a:r>
            <a:endParaRPr lang="zh-CN" altLang="en-US" sz="2400" b="1" dirty="0" err="1" smtClean="0">
              <a:solidFill>
                <a:srgbClr val="FF0000"/>
              </a:solidFill>
              <a:uFillTx/>
              <a:ea typeface="楷体" panose="02010609060101010101" charset="-122"/>
              <a:sym typeface="+mn-ea"/>
            </a:endParaRPr>
          </a:p>
        </p:txBody>
      </p:sp>
      <p:sp>
        <p:nvSpPr>
          <p:cNvPr id="7" name="文本框 6"/>
          <p:cNvSpPr txBox="1"/>
          <p:nvPr/>
        </p:nvSpPr>
        <p:spPr>
          <a:xfrm>
            <a:off x="10140950" y="5068570"/>
            <a:ext cx="1625600" cy="460375"/>
          </a:xfrm>
          <a:prstGeom prst="rect">
            <a:avLst/>
          </a:prstGeom>
          <a:noFill/>
        </p:spPr>
        <p:txBody>
          <a:bodyPr wrap="square" rtlCol="0" anchor="t">
            <a:spAutoFit/>
          </a:bodyPr>
          <a:p>
            <a:pPr algn="l"/>
            <a:r>
              <a:rPr lang="zh-CN" altLang="en-US" sz="2400" b="1" dirty="0" err="1" smtClean="0">
                <a:solidFill>
                  <a:srgbClr val="FF0000"/>
                </a:solidFill>
                <a:uFillTx/>
                <a:ea typeface="楷体" panose="02010609060101010101" charset="-122"/>
                <a:sym typeface="+mn-ea"/>
              </a:rPr>
              <a:t>类型多</a:t>
            </a:r>
            <a:endParaRPr lang="zh-CN" altLang="en-US" sz="2400" b="1" dirty="0" err="1" smtClean="0">
              <a:solidFill>
                <a:srgbClr val="FF0000"/>
              </a:solidFill>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643630"/>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sz="2100">
                <a:sym typeface="+mn-ea"/>
              </a:rPr>
              <a:t>阅读下列材料，回答第2</a:t>
            </a:r>
            <a:r>
              <a:rPr lang="en-US" sz="2100">
                <a:sym typeface="+mn-ea"/>
              </a:rPr>
              <a:t>6</a:t>
            </a:r>
            <a:r>
              <a:rPr sz="2100">
                <a:sym typeface="+mn-ea"/>
              </a:rPr>
              <a:t>至2</a:t>
            </a:r>
            <a:r>
              <a:rPr lang="en-US" sz="2100">
                <a:sym typeface="+mn-ea"/>
              </a:rPr>
              <a:t>8</a:t>
            </a:r>
            <a:r>
              <a:rPr sz="2100">
                <a:sym typeface="+mn-ea"/>
              </a:rPr>
              <a:t>题。</a:t>
            </a:r>
            <a:br>
              <a:rPr sz="2100">
                <a:sym typeface="+mn-ea"/>
              </a:rPr>
            </a:br>
            <a:r>
              <a:rPr sz="2100">
                <a:sym typeface="+mn-ea"/>
              </a:rPr>
              <a:t>　　</a:t>
            </a:r>
            <a:r>
              <a:rPr sz="2100">
                <a:uFillTx/>
                <a:ea typeface="仿宋" panose="02010609060101010101" charset="-122"/>
                <a:sym typeface="+mn-ea"/>
              </a:rPr>
              <a:t>地图导航软件是大数据技术的典型应用。当用户使用实时导航时，软件会持续采集并上传其位置、车速等数据。这些海量、多样的数据被发送到服务器进行处理。</a:t>
            </a:r>
            <a:br>
              <a:rPr sz="2100">
                <a:uFillTx/>
                <a:ea typeface="仿宋" panose="02010609060101010101" charset="-122"/>
                <a:sym typeface="+mn-ea"/>
              </a:rPr>
            </a:br>
            <a:r>
              <a:rPr sz="2100">
                <a:uFillTx/>
                <a:ea typeface="仿宋" panose="02010609060101010101" charset="-122"/>
                <a:sym typeface="+mn-ea"/>
              </a:rPr>
              <a:t>　　为应对海量数据，系统采用分治策略进行并行计算。值得注意的是，实时路况分析是一种流处理，这与处理静态数据的批处理不同。大数据的分析理念更注重发现相关关系，而不仅仅是因果关系。</a:t>
            </a:r>
            <a:br>
              <a:rPr sz="2100">
                <a:uFillTx/>
                <a:ea typeface="仿宋" panose="02010609060101010101" charset="-122"/>
                <a:sym typeface="+mn-ea"/>
              </a:rPr>
            </a:br>
            <a:r>
              <a:rPr sz="2100">
                <a:uFillTx/>
                <a:ea typeface="仿宋" panose="02010609060101010101" charset="-122"/>
                <a:sym typeface="+mn-ea"/>
              </a:rPr>
              <a:t>　　大数据有其鲜明特点：由于数据总量巨大，其价值密度通常较低；同时，实时路况等信息具有极强的时效性。在整个过程中，用户扮演着双重角色：既是导航服务的使用者，也是原始数据的生产者。</a:t>
            </a:r>
            <a:endParaRPr sz="2100">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rPr sz="2100"/>
              <a:t>2</a:t>
            </a:r>
            <a:r>
              <a:rPr lang="en-US" sz="2100"/>
              <a:t>7</a:t>
            </a:r>
            <a:r>
              <a:rPr sz="2100"/>
              <a:t>.请简要说明“分治策略”如何帮助处理导航产生的海量数据。</a:t>
            </a:r>
            <a:endParaRPr sz="2100"/>
          </a:p>
        </p:txBody>
      </p:sp>
      <p:sp>
        <p:nvSpPr>
          <p:cNvPr id="3" name="TextBox 2"/>
          <p:cNvSpPr txBox="1"/>
          <p:nvPr/>
        </p:nvSpPr>
        <p:spPr>
          <a:xfrm>
            <a:off x="457200" y="4709160"/>
            <a:ext cx="11277295" cy="12915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参考答案。“分治策略”将庞大的导航数据分解成许多小的数据块，并分布到多台计算机上同时进行处理，最后将各台计算机的处理结果汇总。这种并行处理的方式极大地提高了数据处理速度，能够快速计算出实时路况。</a:t>
            </a:r>
            <a:endParaRPr>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374515"/>
          </a:xfrm>
          <a:prstGeom prst="rect">
            <a:avLst/>
          </a:prstGeom>
          <a:noFill/>
        </p:spPr>
        <p:txBody>
          <a:bodyPr wrap="square">
            <a:spAutoFit/>
          </a:bodyPr>
          <a:lstStyle/>
          <a:p>
            <a:pPr algn="l">
              <a:lnSpc>
                <a:spcPct val="145000"/>
              </a:lnSpc>
              <a:spcBef>
                <a:spcPts val="0"/>
              </a:spcBef>
              <a:spcAft>
                <a:spcPts val="0"/>
              </a:spcAft>
              <a:defRPr sz="2400">
                <a:solidFill>
                  <a:srgbClr val="000000"/>
                </a:solidFill>
              </a:defRPr>
            </a:pPr>
            <a:r>
              <a:t>﻿1.   </a:t>
            </a:r>
            <a:r>
              <a:rPr lang="en-US"/>
              <a:t>              </a:t>
            </a:r>
            <a:r>
              <a:t>某校基于线下校史馆创建在线数字校史馆，将学校发展历史及校友的代表性成果、活动影像等资料，以文本、图像、视频等格式存储。校友可以用手机、电脑等终端登录数字校史馆查阅资料，也可以向在线问答机器人咨询学校相关信息。关于该数字校史馆中数据的叙述，正确的是		（　　）</a:t>
            </a:r>
            <a:br/>
            <a:r>
              <a:t>A.数字校史馆中的数据有助于学校传承与发展，体现了数据的价值性</a:t>
            </a:r>
            <a:br/>
            <a:r>
              <a:t>B.不同格式的数据必须保存在不同的存储设备中</a:t>
            </a:r>
            <a:br/>
            <a:r>
              <a:t>C.学校的发展历史只能以同一种数据表现形式呈现</a:t>
            </a:r>
            <a:br/>
            <a:r>
              <a:t>D.文本、图像、视频都是结构化数据</a:t>
            </a:r>
          </a:p>
        </p:txBody>
      </p:sp>
      <p:sp>
        <p:nvSpPr>
          <p:cNvPr id="3" name="TextBox 2"/>
          <p:cNvSpPr txBox="1"/>
          <p:nvPr/>
        </p:nvSpPr>
        <p:spPr>
          <a:xfrm>
            <a:off x="457200" y="4800600"/>
            <a:ext cx="11277295" cy="1291590"/>
          </a:xfrm>
          <a:prstGeom prst="rect">
            <a:avLst/>
          </a:prstGeom>
          <a:noFill/>
        </p:spPr>
        <p:txBody>
          <a:bodyPr wrap="square">
            <a:spAutoFit/>
          </a:bodyPr>
          <a:lstStyle/>
          <a:p>
            <a:pPr algn="just">
              <a:lnSpc>
                <a:spcPct val="130000"/>
              </a:lnSpc>
              <a:defRPr sz="2000">
                <a:solidFill>
                  <a:srgbClr val="FF0000"/>
                </a:solidFill>
              </a:defRPr>
            </a:pPr>
            <a:r>
              <a:rPr>
                <a:solidFill>
                  <a:srgbClr val="FF0000"/>
                </a:solidFill>
                <a:uFillTx/>
                <a:ea typeface="楷体" panose="02010609060101010101" charset="-122"/>
              </a:rPr>
              <a:t>﻿同一种存储设备（如硬盘、U盘等）可以存储不同格式的数据。数据的表现形式是多样的，可以是文字、图形、图像、音频、视频等。文本、图像、视频数据没有预定义的数据模型，不方便用数据库二维逻辑表来表现，属于非结构化数据。</a:t>
            </a:r>
            <a:endParaRPr>
              <a:solidFill>
                <a:srgbClr val="FF0000"/>
              </a:solidFill>
              <a:uFillTx/>
              <a:ea typeface="楷体" panose="02010609060101010101" charset="-122"/>
            </a:endParaRPr>
          </a:p>
        </p:txBody>
      </p:sp>
      <p:pic>
        <p:nvPicPr>
          <p:cNvPr id="4" name="图片 3"/>
          <p:cNvPicPr>
            <a:picLocks noChangeAspect="1"/>
          </p:cNvPicPr>
          <p:nvPr/>
        </p:nvPicPr>
        <p:blipFill>
          <a:blip r:embed="rId1"/>
          <a:stretch>
            <a:fillRect/>
          </a:stretch>
        </p:blipFill>
        <p:spPr>
          <a:xfrm>
            <a:off x="788035" y="636905"/>
            <a:ext cx="1234440" cy="434975"/>
          </a:xfrm>
          <a:prstGeom prst="rect">
            <a:avLst/>
          </a:prstGeom>
        </p:spPr>
      </p:pic>
      <p:sp>
        <p:nvSpPr>
          <p:cNvPr id="9" name="文本框 8"/>
          <p:cNvSpPr txBox="1"/>
          <p:nvPr>
            <p:custDataLst>
              <p:tags r:id="rId2"/>
            </p:custDataLst>
          </p:nvPr>
        </p:nvSpPr>
        <p:spPr>
          <a:xfrm>
            <a:off x="8204200" y="21583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7419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643630"/>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sz="2100">
                <a:sym typeface="+mn-ea"/>
              </a:rPr>
              <a:t>阅读下列材料，回答第2</a:t>
            </a:r>
            <a:r>
              <a:rPr lang="en-US" sz="2100">
                <a:sym typeface="+mn-ea"/>
              </a:rPr>
              <a:t>6</a:t>
            </a:r>
            <a:r>
              <a:rPr sz="2100">
                <a:sym typeface="+mn-ea"/>
              </a:rPr>
              <a:t>至2</a:t>
            </a:r>
            <a:r>
              <a:rPr lang="en-US" sz="2100">
                <a:sym typeface="+mn-ea"/>
              </a:rPr>
              <a:t>8</a:t>
            </a:r>
            <a:r>
              <a:rPr sz="2100">
                <a:sym typeface="+mn-ea"/>
              </a:rPr>
              <a:t>题。</a:t>
            </a:r>
            <a:br>
              <a:rPr sz="2100">
                <a:sym typeface="+mn-ea"/>
              </a:rPr>
            </a:br>
            <a:r>
              <a:rPr sz="2100">
                <a:sym typeface="+mn-ea"/>
              </a:rPr>
              <a:t>　　</a:t>
            </a:r>
            <a:r>
              <a:rPr sz="2100">
                <a:uFillTx/>
                <a:ea typeface="仿宋" panose="02010609060101010101" charset="-122"/>
                <a:sym typeface="+mn-ea"/>
              </a:rPr>
              <a:t>地图导航软件是大数据技术的典型应用。当用户使用实时导航时，软件会持续采集并上传其位置、车速等数据。这些海量、多样的数据被发送到服务器进行处理。</a:t>
            </a:r>
            <a:br>
              <a:rPr sz="2100">
                <a:uFillTx/>
                <a:ea typeface="仿宋" panose="02010609060101010101" charset="-122"/>
                <a:sym typeface="+mn-ea"/>
              </a:rPr>
            </a:br>
            <a:r>
              <a:rPr sz="2100">
                <a:uFillTx/>
                <a:ea typeface="仿宋" panose="02010609060101010101" charset="-122"/>
                <a:sym typeface="+mn-ea"/>
              </a:rPr>
              <a:t>　　为应对海量数据，系统采用分治策略进行并行计算。值得注意的是，实时路况分析是一种流处理，这与处理静态数据的批处理不同。大数据的分析理念更注重发现相关关系，而不仅仅是因果关系。</a:t>
            </a:r>
            <a:br>
              <a:rPr sz="2100">
                <a:uFillTx/>
                <a:ea typeface="仿宋" panose="02010609060101010101" charset="-122"/>
                <a:sym typeface="+mn-ea"/>
              </a:rPr>
            </a:br>
            <a:r>
              <a:rPr sz="2100">
                <a:uFillTx/>
                <a:ea typeface="仿宋" panose="02010609060101010101" charset="-122"/>
                <a:sym typeface="+mn-ea"/>
              </a:rPr>
              <a:t>　　大数据有其鲜明特点：由于数据总量巨大，其价值密度通常较低；同时，实时路况等信息具有极强的时效性。在整个过程中，用户扮演着双重角色：既是导航服务的使用者，也是原始数据的生产者。</a:t>
            </a:r>
            <a:endParaRPr sz="2100">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rPr sz="2100"/>
              <a:t>2</a:t>
            </a:r>
            <a:r>
              <a:rPr lang="en-US" sz="2100"/>
              <a:t>8</a:t>
            </a:r>
            <a:r>
              <a:rPr sz="2100"/>
              <a:t>.为什么说“实时车况信息的价值随着时间的流逝而降低”？</a:t>
            </a:r>
            <a:endParaRPr sz="2100"/>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参考答案。因为道路状况是实时变化的。几分钟前的畅通路段可能此刻已经拥堵。过时的路况信息无法为驾驶员提供有效的路线决策依据，甚至会做出错误引导，因此其价值会迅速下降。</a:t>
            </a:r>
            <a:endParaRPr>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Box 1"/>
          <p:cNvSpPr txBox="1"/>
          <p:nvPr/>
        </p:nvSpPr>
        <p:spPr>
          <a:xfrm>
            <a:off x="457200" y="548640"/>
            <a:ext cx="11277295" cy="3415030"/>
          </a:xfrm>
          <a:prstGeom prst="rect">
            <a:avLst/>
          </a:prstGeom>
          <a:noFill/>
        </p:spPr>
        <p:txBody>
          <a:bodyPr wrap="square">
            <a:spAutoFit/>
          </a:bodyPr>
          <a:lstStyle/>
          <a:p>
            <a:pPr algn="l">
              <a:lnSpc>
                <a:spcPct val="150000"/>
              </a:lnSpc>
              <a:defRPr sz="2400">
                <a:solidFill>
                  <a:srgbClr val="000000"/>
                </a:solidFill>
              </a:defRPr>
            </a:pPr>
            <a:r>
              <a:rPr lang="en-US"/>
              <a:t>2</a:t>
            </a:r>
            <a:r>
              <a:t>.[2026金华模拟]某校举办“家校安全教育日”活动，下列关于数据与信息的说法，正确的是		（　　）</a:t>
            </a:r>
            <a:br/>
            <a:r>
              <a:t>A.只有线上活动才会产生数据</a:t>
            </a:r>
            <a:br/>
            <a:r>
              <a:t>B.直播视频以二进制形式存储</a:t>
            </a:r>
            <a:br/>
            <a:r>
              <a:t>C.留言数据用文件形式处理效率最高</a:t>
            </a:r>
            <a:br/>
            <a:r>
              <a:t>D.活动视频可回放体现了信息的时效性</a:t>
            </a:r>
          </a:p>
        </p:txBody>
      </p:sp>
      <p:sp>
        <p:nvSpPr>
          <p:cNvPr id="5" name="TextBox 2"/>
          <p:cNvSpPr txBox="1"/>
          <p:nvPr/>
        </p:nvSpPr>
        <p:spPr>
          <a:xfrm>
            <a:off x="457200" y="4800600"/>
            <a:ext cx="11277295" cy="12915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线上线下的活动都会产生数据。对于大量留言数据，用数据库处理通常比普通文件效率更高。信息的时效性指信息在特定时间内有效，而视频可回放体现的是信息的可存储性（能长期保存并重复使用），与时效性无关。</a:t>
            </a:r>
            <a:endParaRPr>
              <a:uFillTx/>
              <a:ea typeface="楷体" panose="02010609060101010101" charset="-122"/>
              <a:sym typeface="+mn-ea"/>
            </a:endParaRPr>
          </a:p>
        </p:txBody>
      </p:sp>
      <p:sp>
        <p:nvSpPr>
          <p:cNvPr id="6" name="文本框 5"/>
          <p:cNvSpPr txBox="1"/>
          <p:nvPr>
            <p:custDataLst>
              <p:tags r:id="rId1"/>
            </p:custDataLst>
          </p:nvPr>
        </p:nvSpPr>
        <p:spPr>
          <a:xfrm>
            <a:off x="3655695" y="1150620"/>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7" name="文本框 6"/>
          <p:cNvSpPr txBox="1"/>
          <p:nvPr/>
        </p:nvSpPr>
        <p:spPr>
          <a:xfrm>
            <a:off x="321945" y="225171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969385"/>
          </a:xfrm>
          <a:prstGeom prst="rect">
            <a:avLst/>
          </a:prstGeom>
          <a:noFill/>
        </p:spPr>
        <p:txBody>
          <a:bodyPr wrap="square">
            <a:spAutoFit/>
          </a:bodyPr>
          <a:lstStyle/>
          <a:p>
            <a:pPr algn="l">
              <a:lnSpc>
                <a:spcPct val="150000"/>
              </a:lnSpc>
              <a:defRPr sz="2400">
                <a:solidFill>
                  <a:srgbClr val="000000"/>
                </a:solidFill>
              </a:defRPr>
            </a:pPr>
            <a:r>
              <a:t>3.</a:t>
            </a:r>
            <a:r>
              <a:rPr lang="zh-CN" altLang="en-US"/>
              <a:t>［</a:t>
            </a:r>
            <a:r>
              <a:rPr lang="en-US" altLang="zh-CN"/>
              <a:t> 2026 </a:t>
            </a:r>
            <a:r>
              <a:rPr lang="zh-CN" altLang="en-US"/>
              <a:t>稽阳模拟］某地在公共场所投放了多个图书自助借阅机，用户可使用手机扫描二维码自助借阅，取出后离场阅读，并在不同机器上归还。下列关于借书事件中数据和信息的说法，正确的是</a:t>
            </a:r>
            <a:r>
              <a:rPr lang="en-US" altLang="zh-CN"/>
              <a:t> </a:t>
            </a:r>
            <a:r>
              <a:rPr lang="zh-CN" altLang="en-US"/>
              <a:t>（　　）</a:t>
            </a:r>
            <a:endParaRPr lang="zh-CN" altLang="en-US"/>
          </a:p>
          <a:p>
            <a:pPr algn="l">
              <a:lnSpc>
                <a:spcPct val="150000"/>
              </a:lnSpc>
              <a:defRPr sz="2400">
                <a:solidFill>
                  <a:srgbClr val="000000"/>
                </a:solidFill>
              </a:defRPr>
            </a:pPr>
            <a:r>
              <a:rPr lang="en-US" altLang="zh-CN"/>
              <a:t>A.</a:t>
            </a:r>
            <a:r>
              <a:rPr lang="zh-CN" altLang="en-US"/>
              <a:t>图书是数据，其中文字是信息</a:t>
            </a:r>
            <a:endParaRPr lang="zh-CN" altLang="en-US"/>
          </a:p>
          <a:p>
            <a:pPr algn="l">
              <a:lnSpc>
                <a:spcPct val="150000"/>
              </a:lnSpc>
              <a:defRPr sz="2400">
                <a:solidFill>
                  <a:srgbClr val="000000"/>
                </a:solidFill>
              </a:defRPr>
            </a:pPr>
            <a:r>
              <a:rPr lang="en-US" altLang="zh-CN"/>
              <a:t>B.</a:t>
            </a:r>
            <a:r>
              <a:rPr lang="zh-CN" altLang="en-US"/>
              <a:t>借阅机仅支持数字化书籍</a:t>
            </a:r>
            <a:endParaRPr lang="zh-CN" altLang="en-US"/>
          </a:p>
          <a:p>
            <a:pPr algn="l">
              <a:lnSpc>
                <a:spcPct val="150000"/>
              </a:lnSpc>
              <a:defRPr sz="2400">
                <a:solidFill>
                  <a:srgbClr val="000000"/>
                </a:solidFill>
              </a:defRPr>
            </a:pPr>
            <a:r>
              <a:rPr lang="en-US" altLang="zh-CN"/>
              <a:t>C.</a:t>
            </a:r>
            <a:r>
              <a:rPr lang="zh-CN" altLang="en-US"/>
              <a:t>借书时生成的二维码具有时效性</a:t>
            </a:r>
            <a:endParaRPr lang="zh-CN" altLang="en-US"/>
          </a:p>
          <a:p>
            <a:pPr algn="l">
              <a:lnSpc>
                <a:spcPct val="150000"/>
              </a:lnSpc>
              <a:defRPr sz="2400">
                <a:solidFill>
                  <a:srgbClr val="000000"/>
                </a:solidFill>
              </a:defRPr>
            </a:pPr>
            <a:r>
              <a:rPr lang="en-US" altLang="zh-CN"/>
              <a:t>D.</a:t>
            </a:r>
            <a:r>
              <a:rPr lang="zh-CN" altLang="en-US"/>
              <a:t>书本支持异地归还，说明信息可脱离载体</a:t>
            </a:r>
            <a:endParaRPr lang="zh-CN" altLang="en-US"/>
          </a:p>
        </p:txBody>
      </p:sp>
      <p:sp>
        <p:nvSpPr>
          <p:cNvPr id="3" name="TextBox 2"/>
          <p:cNvSpPr txBox="1"/>
          <p:nvPr/>
        </p:nvSpPr>
        <p:spPr>
          <a:xfrm>
            <a:off x="457200" y="4800600"/>
            <a:ext cx="11277295" cy="891540"/>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a:uFillTx/>
                <a:ea typeface="楷体" panose="02010609060101010101" charset="-122"/>
                <a:sym typeface="+mn-ea"/>
              </a:rPr>
              <a:t>图书与文字都是数据，其包含的意义是信息。用户自助借阅书籍，取出后离场阅读，说明借阅机支持的是纸质书籍。信息必须依附于载体，书本支持异地归还，说明信息可共享。</a:t>
            </a:r>
            <a:endParaRPr>
              <a:uFillTx/>
              <a:ea typeface="楷体" panose="02010609060101010101" charset="-122"/>
              <a:sym typeface="+mn-ea"/>
            </a:endParaRPr>
          </a:p>
        </p:txBody>
      </p:sp>
      <p:sp>
        <p:nvSpPr>
          <p:cNvPr id="9" name="文本框 8"/>
          <p:cNvSpPr txBox="1"/>
          <p:nvPr>
            <p:custDataLst>
              <p:tags r:id="rId1"/>
            </p:custDataLst>
          </p:nvPr>
        </p:nvSpPr>
        <p:spPr>
          <a:xfrm>
            <a:off x="5252085" y="166814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28549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4</a:t>
            </a:r>
            <a:r>
              <a:t>.下列关于数据与信息的说法，</a:t>
            </a:r>
            <a:r>
              <a:rPr b="1"/>
              <a:t>不正确</a:t>
            </a:r>
            <a:r>
              <a:t>的是		（　　）</a:t>
            </a:r>
            <a:br/>
            <a:r>
              <a:t>A.虚假的信息可能会导致判断错误</a:t>
            </a:r>
            <a:br/>
            <a:r>
              <a:t>B.单纯的数据是没有意义的</a:t>
            </a:r>
            <a:br/>
            <a:r>
              <a:t>C.数据只能表现为数字和图像</a:t>
            </a:r>
            <a:br/>
            <a:r>
              <a:t>D.人们可以通过搜索引擎获得大量信息</a:t>
            </a:r>
          </a:p>
        </p:txBody>
      </p:sp>
      <p:sp>
        <p:nvSpPr>
          <p:cNvPr id="3" name="TextBox 2"/>
          <p:cNvSpPr txBox="1"/>
          <p:nvPr/>
        </p:nvSpPr>
        <p:spPr>
          <a:xfrm>
            <a:off x="457200" y="48006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数据是对客观事物的符号表示，如图形符号、图像、数字、字母等。</a:t>
            </a:r>
            <a:endParaRPr>
              <a:uFillTx/>
              <a:ea typeface="楷体" panose="02010609060101010101" charset="-122"/>
              <a:sym typeface="+mn-ea"/>
            </a:endParaRPr>
          </a:p>
        </p:txBody>
      </p:sp>
      <p:sp>
        <p:nvSpPr>
          <p:cNvPr id="9" name="文本框 8"/>
          <p:cNvSpPr txBox="1"/>
          <p:nvPr>
            <p:custDataLst>
              <p:tags r:id="rId1"/>
            </p:custDataLst>
          </p:nvPr>
        </p:nvSpPr>
        <p:spPr>
          <a:xfrm>
            <a:off x="8204200" y="6343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220345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36702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lang="en-US"/>
              <a:t>5</a:t>
            </a:r>
            <a:r>
              <a:t>.</a:t>
            </a:r>
            <a:r>
              <a:rPr>
                <a:sym typeface="+mn-ea"/>
              </a:rPr>
              <a:t>   </a:t>
            </a:r>
            <a:r>
              <a:rPr lang="en-US">
                <a:sym typeface="+mn-ea"/>
              </a:rPr>
              <a:t>              </a:t>
            </a:r>
            <a:r>
              <a:t>某工地采用智能环保喷淋系统，该系统在工地围栏上安装了粉尘传感器，实时采集粉尘浓度数据，数据通过4G/5G通信网络传输至服务器，系统根据数据处理结果启停喷淋设备或调整喷水量。当工地出口处的摄像头识别出渣土车时，系统会启动车辆冲洗功能。若监测到故障（如传感器接线故障），服务器会发送短信通知维护人员。管理员可通过移动终端App查看设备运行状况，也可远程控制喷淋设备。此外，系统能根据需要生成运行统计报表和故障记录表。下列关于该系统中数据的说法，正确的是	（　　）</a:t>
            </a:r>
            <a:br/>
            <a:r>
              <a:t>A.系统中数据的表现形式是单一的</a:t>
            </a:r>
            <a:br/>
            <a:r>
              <a:t>B.统计报表的分析结果可用于优化系统</a:t>
            </a:r>
            <a:br/>
            <a:r>
              <a:t>C.App中的数据都是未经加工处理的</a:t>
            </a:r>
            <a:br/>
            <a:r>
              <a:t>D.调整喷水量的过程中不会产生数据</a:t>
            </a:r>
          </a:p>
        </p:txBody>
      </p:sp>
      <p:sp>
        <p:nvSpPr>
          <p:cNvPr id="3" name="TextBox 2"/>
          <p:cNvSpPr txBox="1"/>
          <p:nvPr/>
        </p:nvSpPr>
        <p:spPr>
          <a:xfrm>
            <a:off x="5899150" y="3624580"/>
            <a:ext cx="5638165" cy="20916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系统中的数据有粉尘浓度、故障信息、设备状态等，包含了数值、文本、状态类数据等多种表现形式。App可展示设备运行状况，其数据是经过加工处理的。调整喷水量的过程会产生操作记录、喷水量参数等新数据。</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788035" y="636905"/>
            <a:ext cx="1234440" cy="434975"/>
          </a:xfrm>
          <a:prstGeom prst="rect">
            <a:avLst/>
          </a:prstGeom>
        </p:spPr>
      </p:pic>
      <p:sp>
        <p:nvSpPr>
          <p:cNvPr id="9" name="文本框 8"/>
          <p:cNvSpPr txBox="1"/>
          <p:nvPr>
            <p:custDataLst>
              <p:tags r:id="rId2"/>
            </p:custDataLst>
          </p:nvPr>
        </p:nvSpPr>
        <p:spPr>
          <a:xfrm>
            <a:off x="4566920" y="3429000"/>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431673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742815"/>
          </a:xfrm>
          <a:prstGeom prst="rect">
            <a:avLst/>
          </a:prstGeom>
          <a:noFill/>
        </p:spPr>
        <p:txBody>
          <a:bodyPr wrap="square">
            <a:spAutoFit/>
          </a:bodyPr>
          <a:lstStyle/>
          <a:p>
            <a:pPr algn="l">
              <a:lnSpc>
                <a:spcPct val="140000"/>
              </a:lnSpc>
              <a:spcBef>
                <a:spcPts val="0"/>
              </a:spcBef>
              <a:spcAft>
                <a:spcPts val="0"/>
              </a:spcAft>
              <a:defRPr sz="2400">
                <a:solidFill>
                  <a:srgbClr val="000000"/>
                </a:solidFill>
              </a:defRPr>
            </a:pPr>
            <a:r>
              <a:rPr lang="en-US"/>
              <a:t>6</a:t>
            </a:r>
            <a:r>
              <a:t>.[2026浙江名校协作体]某学校部署NAS（网络附加存储）系统，师生可用电脑、平板等终端以身份证号来登录系统并上传下载教学资料、照片视频等数据，也可通过网页分享。规定“教师账号可上传小于500MB的资料，学生账号仅可提交小于100MB的文档作业”，系统会根据文件类型自动归类。管理员可按身份设定操作权限（如查看、编辑）。下列关于数据、信息和知识的说法，</a:t>
            </a:r>
            <a:r>
              <a:rPr b="1"/>
              <a:t>不正确</a:t>
            </a:r>
            <a:r>
              <a:t>的是	（　　）</a:t>
            </a:r>
            <a:br/>
            <a:r>
              <a:t>A.师生通过NAS分享课件，体现信息的共享性</a:t>
            </a:r>
            <a:br/>
            <a:r>
              <a:t>B.能被系统自动归类的文件都是结构化数据</a:t>
            </a:r>
            <a:br/>
            <a:r>
              <a:t>C.教师上传资料大小限制的“500MB”是信息</a:t>
            </a:r>
            <a:br/>
            <a:r>
              <a:t>D.从学生提交的数据中分析出薄弱点，这是知识的体现</a:t>
            </a:r>
          </a:p>
        </p:txBody>
      </p:sp>
      <p:sp>
        <p:nvSpPr>
          <p:cNvPr id="3" name="TextBox 2"/>
          <p:cNvSpPr txBox="1"/>
          <p:nvPr/>
        </p:nvSpPr>
        <p:spPr>
          <a:xfrm>
            <a:off x="457200" y="517652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能被系统自动归类的文件不一定都是结构化数据，非结构化数据也可能通过特定算法实现自动归类。</a:t>
            </a:r>
            <a:endParaRPr>
              <a:uFillTx/>
              <a:ea typeface="楷体" panose="02010609060101010101" charset="-122"/>
              <a:sym typeface="+mn-ea"/>
            </a:endParaRPr>
          </a:p>
        </p:txBody>
      </p:sp>
      <p:sp>
        <p:nvSpPr>
          <p:cNvPr id="9" name="文本框 8"/>
          <p:cNvSpPr txBox="1"/>
          <p:nvPr>
            <p:custDataLst>
              <p:tags r:id="rId1"/>
            </p:custDataLst>
          </p:nvPr>
        </p:nvSpPr>
        <p:spPr>
          <a:xfrm>
            <a:off x="10977880" y="262826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358521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7</a:t>
            </a:r>
            <a:r>
              <a:t>.</a:t>
            </a:r>
            <a:r>
              <a:rPr>
                <a:sym typeface="+mn-ea"/>
              </a:rPr>
              <a:t>   </a:t>
            </a:r>
            <a:r>
              <a:rPr lang="en-US">
                <a:sym typeface="+mn-ea"/>
              </a:rPr>
              <a:t>              </a:t>
            </a:r>
            <a:r>
              <a:t>下列关于数据与信息的说法，正确的是		（　　）</a:t>
            </a:r>
            <a:br/>
            <a:r>
              <a:t>A.数据以二进制方式编码后才能存储在计算机中</a:t>
            </a:r>
            <a:br/>
            <a:r>
              <a:t>B.大数据技术不能处理非结构化数据</a:t>
            </a:r>
            <a:br/>
            <a:r>
              <a:t>C.同一数据经解释后产生的信息都是相同的</a:t>
            </a:r>
            <a:br/>
            <a:r>
              <a:t>D.信息加工处理后不会产生更有价值的信息</a:t>
            </a:r>
          </a:p>
        </p:txBody>
      </p:sp>
      <p:sp>
        <p:nvSpPr>
          <p:cNvPr id="3" name="TextBox 2"/>
          <p:cNvSpPr txBox="1"/>
          <p:nvPr/>
        </p:nvSpPr>
        <p:spPr>
          <a:xfrm>
            <a:off x="457200" y="4189095"/>
            <a:ext cx="11277295" cy="16916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大数据具有数据类型多的特点，各种结构化、半结构化和非结构化数据共存是大数据的普遍现象。数据经过储存、分析及解释后所产生的意义是信息，信息的价值是相对的，对于不同的人群、不同的时间，其价值可能有所不同。信息经过加工、处理、分析后，可以更好地被人们所使用，可能会产生更有价值的信息。</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788035" y="636905"/>
            <a:ext cx="1234440" cy="434975"/>
          </a:xfrm>
          <a:prstGeom prst="rect">
            <a:avLst/>
          </a:prstGeom>
        </p:spPr>
      </p:pic>
      <p:sp>
        <p:nvSpPr>
          <p:cNvPr id="9" name="文本框 8"/>
          <p:cNvSpPr txBox="1"/>
          <p:nvPr>
            <p:custDataLst>
              <p:tags r:id="rId2"/>
            </p:custDataLst>
          </p:nvPr>
        </p:nvSpPr>
        <p:spPr>
          <a:xfrm>
            <a:off x="9138920" y="636905"/>
            <a:ext cx="519430"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1071880"/>
            <a:ext cx="618490"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1"/>
  <p:tag name="KSO_WM_UNIT_LAYERLEVEL" val="1"/>
  <p:tag name="KSO_WM_TAG_VERSION" val="1.0"/>
  <p:tag name="KSO_WM_BEAUTIFY_FLAG" val="#wm#"/>
  <p:tag name="KSO_WM_UNIT_TYPE" val="i"/>
  <p:tag name="KSO_WM_UNIT_INDEX" val="1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14"/>
  <p:tag name="KSO_WM_UNIT_TYPE" val="a"/>
  <p:tag name="KSO_WM_UNIT_INDEX" val="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_4*e*1"/>
  <p:tag name="KSO_WM_UNIT_LAYERLEVEL" val="1"/>
  <p:tag name="KSO_WM_TAG_VERSION" val="1.0"/>
  <p:tag name="KSO_WM_BEAUTIFY_FLAG" val="#wm#"/>
  <p:tag name="KSO_WM_UNIT_PRESET_TEXT" val="节编号"/>
  <p:tag name="KSO_WM_UNIT_NOCLEAR" val="0"/>
  <p:tag name="KSO_WM_UNIT_VALUE" val="13"/>
  <p:tag name="KSO_WM_UNIT_TYPE" val="e"/>
  <p:tag name="KSO_WM_UNIT_INDEX" val="1"/>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
  <p:tag name="KSO_WM_UNIT_LAYERLEVEL" val="1"/>
  <p:tag name="KSO_WM_TAG_VERSION" val="1.0"/>
  <p:tag name="KSO_WM_BEAUTIFY_FLAG" val="#wm#"/>
  <p:tag name="KSO_WM_UNIT_TYPE" val="i"/>
  <p:tag name="KSO_WM_UNIT_INDEX" val="1"/>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
  <p:tag name="KSO_WM_UNIT_LAYERLEVEL" val="1"/>
  <p:tag name="KSO_WM_TAG_VERSION" val="1.0"/>
  <p:tag name="KSO_WM_BEAUTIFY_FLAG" val="#wm#"/>
  <p:tag name="KSO_WM_UNIT_TYPE" val="i"/>
  <p:tag name="KSO_WM_UNIT_INDEX"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
  <p:tag name="KSO_WM_UNIT_LAYERLEVEL" val="1"/>
  <p:tag name="KSO_WM_TAG_VERSION" val="1.0"/>
  <p:tag name="KSO_WM_BEAUTIFY_FLAG" val="#wm#"/>
  <p:tag name="KSO_WM_UNIT_TYPE" val="i"/>
  <p:tag name="KSO_WM_UNIT_INDEX" val="3"/>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4"/>
  <p:tag name="KSO_WM_UNIT_LAYERLEVEL" val="1"/>
  <p:tag name="KSO_WM_TAG_VERSION" val="1.0"/>
  <p:tag name="KSO_WM_BEAUTIFY_FLAG" val="#wm#"/>
  <p:tag name="KSO_WM_UNIT_TYPE" val="i"/>
  <p:tag name="KSO_WM_UNIT_INDEX" val="4"/>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5"/>
  <p:tag name="KSO_WM_UNIT_LAYERLEVEL" val="1"/>
  <p:tag name="KSO_WM_TAG_VERSION" val="1.0"/>
  <p:tag name="KSO_WM_BEAUTIFY_FLAG" val="#wm#"/>
  <p:tag name="KSO_WM_UNIT_TYPE" val="i"/>
  <p:tag name="KSO_WM_UNIT_INDEX" val="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2"/>
  <p:tag name="KSO_WM_UNIT_LAYERLEVEL" val="1"/>
  <p:tag name="KSO_WM_TAG_VERSION" val="1.0"/>
  <p:tag name="KSO_WM_BEAUTIFY_FLAG" val="#wm#"/>
  <p:tag name="KSO_WM_UNIT_TYPE" val="i"/>
  <p:tag name="KSO_WM_UNIT_INDEX" val="12"/>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6"/>
  <p:tag name="KSO_WM_UNIT_LAYERLEVEL" val="1"/>
  <p:tag name="KSO_WM_TAG_VERSION" val="1.0"/>
  <p:tag name="KSO_WM_BEAUTIFY_FLAG" val="#wm#"/>
  <p:tag name="KSO_WM_UNIT_TYPE" val="i"/>
  <p:tag name="KSO_WM_UNIT_INDEX" val="6"/>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7"/>
  <p:tag name="KSO_WM_UNIT_LAYERLEVEL" val="1"/>
  <p:tag name="KSO_WM_TAG_VERSION" val="1.0"/>
  <p:tag name="KSO_WM_BEAUTIFY_FLAG" val="#wm#"/>
  <p:tag name="KSO_WM_UNIT_TYPE" val="i"/>
  <p:tag name="KSO_WM_UNIT_INDEX" val="7"/>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8"/>
  <p:tag name="KSO_WM_UNIT_LAYERLEVEL" val="1"/>
  <p:tag name="KSO_WM_TAG_VERSION" val="1.0"/>
  <p:tag name="KSO_WM_BEAUTIFY_FLAG" val="#wm#"/>
  <p:tag name="KSO_WM_UNIT_TYPE" val="i"/>
  <p:tag name="KSO_WM_UNIT_INDEX" val="8"/>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9"/>
  <p:tag name="KSO_WM_UNIT_LAYERLEVEL" val="1"/>
  <p:tag name="KSO_WM_TAG_VERSION" val="1.0"/>
  <p:tag name="KSO_WM_BEAUTIFY_FLAG" val="#wm#"/>
  <p:tag name="KSO_WM_UNIT_TYPE" val="i"/>
  <p:tag name="KSO_WM_UNIT_INDEX" val="9"/>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0"/>
  <p:tag name="KSO_WM_UNIT_LAYERLEVEL" val="1"/>
  <p:tag name="KSO_WM_TAG_VERSION" val="1.0"/>
  <p:tag name="KSO_WM_BEAUTIFY_FLAG" val="#wm#"/>
  <p:tag name="KSO_WM_UNIT_TYPE" val="i"/>
  <p:tag name="KSO_WM_UNIT_INDEX" val="10"/>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1"/>
  <p:tag name="KSO_WM_UNIT_LAYERLEVEL" val="1"/>
  <p:tag name="KSO_WM_TAG_VERSION" val="1.0"/>
  <p:tag name="KSO_WM_BEAUTIFY_FLAG" val="#wm#"/>
  <p:tag name="KSO_WM_UNIT_TYPE" val="i"/>
  <p:tag name="KSO_WM_UNIT_INDEX" val="1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2"/>
  <p:tag name="KSO_WM_UNIT_LAYERLEVEL" val="1"/>
  <p:tag name="KSO_WM_TAG_VERSION" val="1.0"/>
  <p:tag name="KSO_WM_BEAUTIFY_FLAG" val="#wm#"/>
  <p:tag name="KSO_WM_UNIT_TYPE" val="i"/>
  <p:tag name="KSO_WM_UNIT_INDEX" val="1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3"/>
  <p:tag name="KSO_WM_UNIT_LAYERLEVEL" val="1"/>
  <p:tag name="KSO_WM_TAG_VERSION" val="1.0"/>
  <p:tag name="KSO_WM_BEAUTIFY_FLAG" val="#wm#"/>
  <p:tag name="KSO_WM_UNIT_TYPE" val="i"/>
  <p:tag name="KSO_WM_UNIT_INDEX" val="13"/>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4"/>
  <p:tag name="KSO_WM_UNIT_LAYERLEVEL" val="1"/>
  <p:tag name="KSO_WM_TAG_VERSION" val="1.0"/>
  <p:tag name="KSO_WM_BEAUTIFY_FLAG" val="#wm#"/>
  <p:tag name="KSO_WM_UNIT_TYPE" val="i"/>
  <p:tag name="KSO_WM_UNIT_INDEX" val="14"/>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5"/>
  <p:tag name="KSO_WM_UNIT_LAYERLEVEL" val="1"/>
  <p:tag name="KSO_WM_TAG_VERSION" val="1.0"/>
  <p:tag name="KSO_WM_BEAUTIFY_FLAG" val="#wm#"/>
  <p:tag name="KSO_WM_UNIT_TYPE" val="i"/>
  <p:tag name="KSO_WM_UNIT_INDEX" val="1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3"/>
  <p:tag name="KSO_WM_UNIT_LAYERLEVEL" val="1"/>
  <p:tag name="KSO_WM_TAG_VERSION" val="1.0"/>
  <p:tag name="KSO_WM_BEAUTIFY_FLAG" val="#wm#"/>
  <p:tag name="KSO_WM_UNIT_TYPE" val="i"/>
  <p:tag name="KSO_WM_UNIT_INDEX" val="13"/>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6"/>
  <p:tag name="KSO_WM_UNIT_LAYERLEVEL" val="1"/>
  <p:tag name="KSO_WM_TAG_VERSION" val="1.0"/>
  <p:tag name="KSO_WM_BEAUTIFY_FLAG" val="#wm#"/>
  <p:tag name="KSO_WM_UNIT_TYPE" val="i"/>
  <p:tag name="KSO_WM_UNIT_INDEX" val="16"/>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7"/>
  <p:tag name="KSO_WM_UNIT_LAYERLEVEL" val="1"/>
  <p:tag name="KSO_WM_TAG_VERSION" val="1.0"/>
  <p:tag name="KSO_WM_BEAUTIFY_FLAG" val="#wm#"/>
  <p:tag name="KSO_WM_UNIT_TYPE" val="i"/>
  <p:tag name="KSO_WM_UNIT_INDEX" val="17"/>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8"/>
  <p:tag name="KSO_WM_UNIT_LAYERLEVEL" val="1"/>
  <p:tag name="KSO_WM_TAG_VERSION" val="1.0"/>
  <p:tag name="KSO_WM_BEAUTIFY_FLAG" val="#wm#"/>
  <p:tag name="KSO_WM_UNIT_TYPE" val="i"/>
  <p:tag name="KSO_WM_UNIT_INDEX" val="18"/>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9"/>
  <p:tag name="KSO_WM_UNIT_LAYERLEVEL" val="1"/>
  <p:tag name="KSO_WM_TAG_VERSION" val="1.0"/>
  <p:tag name="KSO_WM_BEAUTIFY_FLAG" val="#wm#"/>
  <p:tag name="KSO_WM_UNIT_TYPE" val="i"/>
  <p:tag name="KSO_WM_UNIT_INDEX" val="19"/>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0"/>
  <p:tag name="KSO_WM_UNIT_LAYERLEVEL" val="1"/>
  <p:tag name="KSO_WM_TAG_VERSION" val="1.0"/>
  <p:tag name="KSO_WM_BEAUTIFY_FLAG" val="#wm#"/>
  <p:tag name="KSO_WM_UNIT_TYPE" val="i"/>
  <p:tag name="KSO_WM_UNIT_INDEX" val="20"/>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1"/>
  <p:tag name="KSO_WM_UNIT_LAYERLEVEL" val="1"/>
  <p:tag name="KSO_WM_TAG_VERSION" val="1.0"/>
  <p:tag name="KSO_WM_BEAUTIFY_FLAG" val="#wm#"/>
  <p:tag name="KSO_WM_UNIT_TYPE" val="i"/>
  <p:tag name="KSO_WM_UNIT_INDEX" val="2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2"/>
  <p:tag name="KSO_WM_UNIT_LAYERLEVEL" val="1"/>
  <p:tag name="KSO_WM_TAG_VERSION" val="1.0"/>
  <p:tag name="KSO_WM_BEAUTIFY_FLAG" val="#wm#"/>
  <p:tag name="KSO_WM_UNIT_TYPE" val="i"/>
  <p:tag name="KSO_WM_UNIT_INDEX" val="2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3"/>
  <p:tag name="KSO_WM_UNIT_LAYERLEVEL" val="1"/>
  <p:tag name="KSO_WM_TAG_VERSION" val="1.0"/>
  <p:tag name="KSO_WM_BEAUTIFY_FLAG" val="#wm#"/>
  <p:tag name="KSO_WM_UNIT_TYPE" val="i"/>
  <p:tag name="KSO_WM_UNIT_INDEX" val="23"/>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4"/>
  <p:tag name="KSO_WM_UNIT_LAYERLEVEL" val="1"/>
  <p:tag name="KSO_WM_TAG_VERSION" val="1.0"/>
  <p:tag name="KSO_WM_BEAUTIFY_FLAG" val="#wm#"/>
  <p:tag name="KSO_WM_UNIT_TYPE" val="i"/>
  <p:tag name="KSO_WM_UNIT_INDEX" val="2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5"/>
  <p:tag name="KSO_WM_UNIT_LAYERLEVEL" val="1"/>
  <p:tag name="KSO_WM_TAG_VERSION" val="1.0"/>
  <p:tag name="KSO_WM_BEAUTIFY_FLAG" val="#wm#"/>
  <p:tag name="KSO_WM_UNIT_TYPE" val="i"/>
  <p:tag name="KSO_WM_UNIT_INDEX" val="2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4"/>
  <p:tag name="KSO_WM_UNIT_LAYERLEVEL" val="1"/>
  <p:tag name="KSO_WM_TAG_VERSION" val="1.0"/>
  <p:tag name="KSO_WM_BEAUTIFY_FLAG" val="#wm#"/>
  <p:tag name="KSO_WM_UNIT_TYPE" val="i"/>
  <p:tag name="KSO_WM_UNIT_INDEX" val="14"/>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6"/>
  <p:tag name="KSO_WM_UNIT_LAYERLEVEL" val="1"/>
  <p:tag name="KSO_WM_TAG_VERSION" val="1.0"/>
  <p:tag name="KSO_WM_BEAUTIFY_FLAG" val="#wm#"/>
  <p:tag name="KSO_WM_UNIT_TYPE" val="i"/>
  <p:tag name="KSO_WM_UNIT_INDEX" val="26"/>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7"/>
  <p:tag name="KSO_WM_UNIT_LAYERLEVEL" val="1"/>
  <p:tag name="KSO_WM_TAG_VERSION" val="1.0"/>
  <p:tag name="KSO_WM_BEAUTIFY_FLAG" val="#wm#"/>
  <p:tag name="KSO_WM_UNIT_TYPE" val="i"/>
  <p:tag name="KSO_WM_UNIT_INDEX" val="27"/>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8"/>
  <p:tag name="KSO_WM_UNIT_LAYERLEVEL" val="1"/>
  <p:tag name="KSO_WM_TAG_VERSION" val="1.0"/>
  <p:tag name="KSO_WM_BEAUTIFY_FLAG" val="#wm#"/>
  <p:tag name="KSO_WM_UNIT_TYPE" val="i"/>
  <p:tag name="KSO_WM_UNIT_INDEX" val="28"/>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9"/>
  <p:tag name="KSO_WM_UNIT_LAYERLEVEL" val="1"/>
  <p:tag name="KSO_WM_TAG_VERSION" val="1.0"/>
  <p:tag name="KSO_WM_BEAUTIFY_FLAG" val="#wm#"/>
  <p:tag name="KSO_WM_UNIT_TYPE" val="i"/>
  <p:tag name="KSO_WM_UNIT_INDEX" val="29"/>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0"/>
  <p:tag name="KSO_WM_UNIT_LAYERLEVEL" val="1"/>
  <p:tag name="KSO_WM_TAG_VERSION" val="1.0"/>
  <p:tag name="KSO_WM_BEAUTIFY_FLAG" val="#wm#"/>
  <p:tag name="KSO_WM_UNIT_TYPE" val="i"/>
  <p:tag name="KSO_WM_UNIT_INDEX" val="30"/>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1"/>
  <p:tag name="KSO_WM_UNIT_LAYERLEVEL" val="1"/>
  <p:tag name="KSO_WM_TAG_VERSION" val="1.0"/>
  <p:tag name="KSO_WM_BEAUTIFY_FLAG" val="#wm#"/>
  <p:tag name="KSO_WM_UNIT_TYPE" val="i"/>
  <p:tag name="KSO_WM_UNIT_INDEX" val="3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NOCLEAR" val="0"/>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5"/>
  <p:tag name="KSO_WM_UNIT_LAYERLEVEL" val="1"/>
  <p:tag name="KSO_WM_TAG_VERSION" val="1.0"/>
  <p:tag name="KSO_WM_BEAUTIFY_FLAG" val="#wm#"/>
  <p:tag name="KSO_WM_UNIT_TYPE" val="i"/>
  <p:tag name="KSO_WM_UNIT_INDEX" val="15"/>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2"/>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2"/>
  <p:tag name="KSO_WM_UNIT_SUBTYPE" val="g"/>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2"/>
  <p:tag name="KSO_WM_UNIT_LAYERLEVEL" val="1"/>
  <p:tag name="KSO_WM_TAG_VERSION" val="1.0"/>
  <p:tag name="KSO_WM_BEAUTIFY_FLAG" val="#wm#"/>
  <p:tag name="KSO_WM_UNIT_TYPE" val="i"/>
  <p:tag name="KSO_WM_UNIT_INDEX"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4"/>
  <p:tag name="KSO_WM_UNIT_LAYERLEVEL" val="1"/>
  <p:tag name="KSO_WM_TAG_VERSION" val="1.0"/>
  <p:tag name="KSO_WM_BEAUTIFY_FLAG" val="#wm#"/>
  <p:tag name="KSO_WM_UNIT_TYPE" val="i"/>
  <p:tag name="KSO_WM_UNIT_INDEX" val="4"/>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5"/>
  <p:tag name="KSO_WM_UNIT_LAYERLEVEL" val="1"/>
  <p:tag name="KSO_WM_TAG_VERSION" val="1.0"/>
  <p:tag name="KSO_WM_BEAUTIFY_FLAG" val="#wm#"/>
  <p:tag name="KSO_WM_UNIT_TYPE" val="i"/>
  <p:tag name="KSO_WM_UNIT_INDEX" val="5"/>
</p:tagLst>
</file>

<file path=ppt/tags/tag145.xml><?xml version="1.0" encoding="utf-8"?>
<p:tagLst xmlns:p="http://schemas.openxmlformats.org/presentationml/2006/main">
  <p:tag name="KSO_WM_TEMPLATE_SUBCATEGORY" val="29"/>
  <p:tag name="KSO_WM_TEMPLATE_MASTER_TYPE" val="0"/>
  <p:tag name="KSO_WM_TEMPLATE_COLOR_TYPE" val="0"/>
  <p:tag name="KSO_WM_TAG_VERSION" val="1.0"/>
  <p:tag name="KSO_WM_BEAUTIFY_FLAG" val="#wm#"/>
  <p:tag name="KSO_WM_TEMPLATE_CATEGORY" val="custom"/>
  <p:tag name="KSO_WM_TEMPLATE_INDEX" val="20230996"/>
  <p:tag name="KSO_WM_TEMPLATE_THUMBS_INDEX" val="1、9"/>
</p:tagLst>
</file>

<file path=ppt/tags/tag146.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30996_1*a*1"/>
  <p:tag name="KSO_WM_TEMPLATE_CATEGORY" val="custom"/>
  <p:tag name="KSO_WM_TEMPLATE_INDEX" val="20230996"/>
  <p:tag name="KSO_WM_UNIT_LAYERLEVEL" val="1"/>
  <p:tag name="KSO_WM_TAG_VERSION" val="1.0"/>
  <p:tag name="KSO_WM_BEAUTIFY_FLAG" val="#wm#"/>
  <p:tag name="KSO_WM_UNIT_PRESET_TEXT" val="单击添加文档标题"/>
  <p:tag name="KSO_WM_UNIT_TEXT_TYPE" val="1"/>
</p:tagLst>
</file>

<file path=ppt/tags/tag147.xml><?xml version="1.0" encoding="utf-8"?>
<p:tagLst xmlns:p="http://schemas.openxmlformats.org/presentationml/2006/main">
  <p:tag name="KSO_WM_UNIT_ISCONTENTSTITLE" val="0"/>
  <p:tag name="KSO_WM_UNIT_ISNUMDGMTITLE" val="0"/>
  <p:tag name="KSO_WM_UNIT_NOCLEAR" val="0"/>
  <p:tag name="KSO_WM_UNIT_VALUE" val="80"/>
  <p:tag name="KSO_WM_UNIT_HIGHLIGHT" val="0"/>
  <p:tag name="KSO_WM_UNIT_COMPATIBLE" val="0"/>
  <p:tag name="KSO_WM_UNIT_DIAGRAM_ISNUMVISUAL" val="0"/>
  <p:tag name="KSO_WM_UNIT_DIAGRAM_ISREFERUNIT" val="0"/>
  <p:tag name="KSO_WM_UNIT_TYPE" val="b"/>
  <p:tag name="KSO_WM_UNIT_INDEX" val="1"/>
  <p:tag name="KSO_WM_UNIT_ID" val="custom20230996_1*b*1"/>
  <p:tag name="KSO_WM_TEMPLATE_CATEGORY" val="custom"/>
  <p:tag name="KSO_WM_TEMPLATE_INDEX" val="20230996"/>
  <p:tag name="KSO_WM_UNIT_LAYERLEVEL" val="1"/>
  <p:tag name="KSO_WM_TAG_VERSION" val="1.0"/>
  <p:tag name="KSO_WM_BEAUTIFY_FLAG" val="#wm#"/>
  <p:tag name="KSO_WM_UNIT_PRESET_TEXT" val="WPS,a click to unlimited possibilities"/>
  <p:tag name="KSO_WM_UNIT_TEXT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6"/>
  <p:tag name="KSO_WM_UNIT_LAYERLEVEL" val="1"/>
  <p:tag name="KSO_WM_TAG_VERSION" val="1.0"/>
  <p:tag name="KSO_WM_BEAUTIFY_FLAG" val="#wm#"/>
  <p:tag name="KSO_WM_UNIT_TYPE" val="i"/>
  <p:tag name="KSO_WM_UNIT_INDEX" val="16"/>
</p:tagLst>
</file>

<file path=ppt/tags/tag150.xml><?xml version="1.0" encoding="utf-8"?>
<p:tagLst xmlns:p="http://schemas.openxmlformats.org/presentationml/2006/main">
  <p:tag name="KSO_WM_SLIDE_ID" val="custom20230996_1"/>
  <p:tag name="KSO_WM_TEMPLATE_SUBCATEGORY" val="29"/>
  <p:tag name="KSO_WM_TEMPLATE_MASTER_TYPE" val="0"/>
  <p:tag name="KSO_WM_TEMPLATE_COLOR_TYPE" val="0"/>
  <p:tag name="KSO_WM_SLIDE_ITEM_CNT" val="0"/>
  <p:tag name="KSO_WM_SLIDE_INDEX" val="1"/>
  <p:tag name="KSO_WM_TAG_VERSION" val="1.0"/>
  <p:tag name="KSO_WM_BEAUTIFY_FLAG" val="#wm#"/>
  <p:tag name="KSO_WM_TEMPLATE_CATEGORY" val="custom"/>
  <p:tag name="KSO_WM_TEMPLATE_INDEX" val="20230996"/>
  <p:tag name="KSO_WM_SLIDE_LAYOUT" val="a_b_f"/>
  <p:tag name="KSO_WM_SLIDE_LAYOUT_CNT" val="1_1_3"/>
  <p:tag name="KSO_WM_SLIDE_TYPE" val="title"/>
  <p:tag name="KSO_WM_SLIDE_SUBTYPE" val="pureTxt"/>
  <p:tag name="KSO_WM_TEMPLATE_THUMBS_INDEX" val="1、9"/>
</p:tagLst>
</file>

<file path=ppt/tags/tag151.xml><?xml version="1.0" encoding="utf-8"?>
<p:tagLst xmlns:p="http://schemas.openxmlformats.org/presentationml/2006/main">
  <p:tag name="KSO_WM_BEAUTIFY_FLAG" val="#wm#"/>
  <p:tag name="KSO_WM_TEMPLATE_CATEGORY" val="custom"/>
  <p:tag name="KSO_WM_TEMPLATE_INDEX" val="20230996"/>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
</p:tagLst>
</file>

<file path=ppt/tags/tag154.xml><?xml version="1.0" encoding="utf-8"?>
<p:tagLst xmlns:p="http://schemas.openxmlformats.org/presentationml/2006/main">
  <p:tag name="KSO_WM_BEAUTIFY_FLAG" val=""/>
</p:tagLst>
</file>

<file path=ppt/tags/tag155.xml><?xml version="1.0" encoding="utf-8"?>
<p:tagLst xmlns:p="http://schemas.openxmlformats.org/presentationml/2006/main">
  <p:tag name="KSO_WM_BEAUTIFY_FLAG" val=""/>
</p:tagLst>
</file>

<file path=ppt/tags/tag156.xml><?xml version="1.0" encoding="utf-8"?>
<p:tagLst xmlns:p="http://schemas.openxmlformats.org/presentationml/2006/main">
  <p:tag name="KSO_WM_BEAUTIFY_FLAG" val=""/>
</p:tagLst>
</file>

<file path=ppt/tags/tag157.xml><?xml version="1.0" encoding="utf-8"?>
<p:tagLst xmlns:p="http://schemas.openxmlformats.org/presentationml/2006/main">
  <p:tag name="KSO_WM_BEAUTIFY_FLAG" val=""/>
</p:tagLst>
</file>

<file path=ppt/tags/tag158.xml><?xml version="1.0" encoding="utf-8"?>
<p:tagLst xmlns:p="http://schemas.openxmlformats.org/presentationml/2006/main">
  <p:tag name="KSO_WM_BEAUTIFY_FLAG" val=""/>
</p:tagLst>
</file>

<file path=ppt/tags/tag159.xml><?xml version="1.0" encoding="utf-8"?>
<p:tagLst xmlns:p="http://schemas.openxmlformats.org/presentationml/2006/main">
  <p:tag name="KSO_WM_BEAUTIFY_FLAG" va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7"/>
  <p:tag name="KSO_WM_UNIT_LAYERLEVEL" val="1"/>
  <p:tag name="KSO_WM_TAG_VERSION" val="1.0"/>
  <p:tag name="KSO_WM_BEAUTIFY_FLAG" val="#wm#"/>
  <p:tag name="KSO_WM_UNIT_TYPE" val="i"/>
  <p:tag name="KSO_WM_UNIT_INDEX" val="17"/>
</p:tagLst>
</file>

<file path=ppt/tags/tag160.xml><?xml version="1.0" encoding="utf-8"?>
<p:tagLst xmlns:p="http://schemas.openxmlformats.org/presentationml/2006/main">
  <p:tag name="KSO_WM_BEAUTIFY_FLAG" val=""/>
</p:tagLst>
</file>

<file path=ppt/tags/tag161.xml><?xml version="1.0" encoding="utf-8"?>
<p:tagLst xmlns:p="http://schemas.openxmlformats.org/presentationml/2006/main">
  <p:tag name="KSO_WM_BEAUTIFY_FLAG" val=""/>
</p:tagLst>
</file>

<file path=ppt/tags/tag162.xml><?xml version="1.0" encoding="utf-8"?>
<p:tagLst xmlns:p="http://schemas.openxmlformats.org/presentationml/2006/main">
  <p:tag name="KSO_WM_BEAUTIFY_FLAG" val=""/>
</p:tagLst>
</file>

<file path=ppt/tags/tag163.xml><?xml version="1.0" encoding="utf-8"?>
<p:tagLst xmlns:p="http://schemas.openxmlformats.org/presentationml/2006/main">
  <p:tag name="KSO_WM_BEAUTIFY_FLAG" val=""/>
</p:tagLst>
</file>

<file path=ppt/tags/tag164.xml><?xml version="1.0" encoding="utf-8"?>
<p:tagLst xmlns:p="http://schemas.openxmlformats.org/presentationml/2006/main">
  <p:tag name="KSO_WM_BEAUTIFY_FLAG" val=""/>
</p:tagLst>
</file>

<file path=ppt/tags/tag165.xml><?xml version="1.0" encoding="utf-8"?>
<p:tagLst xmlns:p="http://schemas.openxmlformats.org/presentationml/2006/main">
  <p:tag name="KSO_WM_BEAUTIFY_FLAG" val=""/>
</p:tagLst>
</file>

<file path=ppt/tags/tag166.xml><?xml version="1.0" encoding="utf-8"?>
<p:tagLst xmlns:p="http://schemas.openxmlformats.org/presentationml/2006/main">
  <p:tag name="KSO_WM_BEAUTIFY_FLAG" val=""/>
</p:tagLst>
</file>

<file path=ppt/tags/tag167.xml><?xml version="1.0" encoding="utf-8"?>
<p:tagLst xmlns:p="http://schemas.openxmlformats.org/presentationml/2006/main">
  <p:tag name="KSO_WM_BEAUTIFY_FLAG" val=""/>
</p:tagLst>
</file>

<file path=ppt/tags/tag168.xml><?xml version="1.0" encoding="utf-8"?>
<p:tagLst xmlns:p="http://schemas.openxmlformats.org/presentationml/2006/main">
  <p:tag name="KSO_WM_BEAUTIFY_FLAG" val=""/>
</p:tagLst>
</file>

<file path=ppt/tags/tag169.xml><?xml version="1.0" encoding="utf-8"?>
<p:tagLst xmlns:p="http://schemas.openxmlformats.org/presentationml/2006/main">
  <p:tag name="KSO_WM_BEAUTIFY_FLAG" v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8"/>
  <p:tag name="KSO_WM_UNIT_LAYERLEVEL" val="1"/>
  <p:tag name="KSO_WM_TAG_VERSION" val="1.0"/>
  <p:tag name="KSO_WM_BEAUTIFY_FLAG" val="#wm#"/>
  <p:tag name="KSO_WM_UNIT_TYPE" val="i"/>
  <p:tag name="KSO_WM_UNIT_INDEX" val="18"/>
</p:tagLst>
</file>

<file path=ppt/tags/tag170.xml><?xml version="1.0" encoding="utf-8"?>
<p:tagLst xmlns:p="http://schemas.openxmlformats.org/presentationml/2006/main">
  <p:tag name="KSO_WM_BEAUTIFY_FLAG" val=""/>
</p:tagLst>
</file>

<file path=ppt/tags/tag171.xml><?xml version="1.0" encoding="utf-8"?>
<p:tagLst xmlns:p="http://schemas.openxmlformats.org/presentationml/2006/main">
  <p:tag name="KSO_WM_BEAUTIFY_FLAG" val=""/>
</p:tagLst>
</file>

<file path=ppt/tags/tag172.xml><?xml version="1.0" encoding="utf-8"?>
<p:tagLst xmlns:p="http://schemas.openxmlformats.org/presentationml/2006/main">
  <p:tag name="KSO_WM_BEAUTIFY_FLAG" val=""/>
</p:tagLst>
</file>

<file path=ppt/tags/tag173.xml><?xml version="1.0" encoding="utf-8"?>
<p:tagLst xmlns:p="http://schemas.openxmlformats.org/presentationml/2006/main">
  <p:tag name="KSO_WM_BEAUTIFY_FLAG" val=""/>
</p:tagLst>
</file>

<file path=ppt/tags/tag174.xml><?xml version="1.0" encoding="utf-8"?>
<p:tagLst xmlns:p="http://schemas.openxmlformats.org/presentationml/2006/main">
  <p:tag name="KSO_WM_BEAUTIFY_FLAG" val=""/>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commondata" val="eyJoZGlkIjoiMTA5NjBhNDYyYmFjZDE2N2ZiOTM3YWM2Y2U4ZjllNWYifQ=="/>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9"/>
  <p:tag name="KSO_WM_UNIT_LAYERLEVEL" val="1"/>
  <p:tag name="KSO_WM_TAG_VERSION" val="1.0"/>
  <p:tag name="KSO_WM_BEAUTIFY_FLAG" val="#wm#"/>
  <p:tag name="KSO_WM_UNIT_TYPE" val="i"/>
  <p:tag name="KSO_WM_UNIT_INDEX" val="19"/>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0"/>
  <p:tag name="KSO_WM_UNIT_LAYERLEVEL" val="1"/>
  <p:tag name="KSO_WM_TAG_VERSION" val="1.0"/>
  <p:tag name="KSO_WM_BEAUTIFY_FLAG" val="#wm#"/>
  <p:tag name="KSO_WM_UNIT_TYPE" val="i"/>
  <p:tag name="KSO_WM_UNIT_INDEX" val="2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
  <p:tag name="KSO_WM_UNIT_LAYERLEVEL" val="1"/>
  <p:tag name="KSO_WM_TAG_VERSION" val="1.0"/>
  <p:tag name="KSO_WM_BEAUTIFY_FLAG" val="#wm#"/>
  <p:tag name="KSO_WM_UNIT_TYPE" val="i"/>
  <p:tag name="KSO_WM_UNIT_INDEX" val="2"/>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1"/>
  <p:tag name="KSO_WM_UNIT_LAYERLEVEL" val="1"/>
  <p:tag name="KSO_WM_TAG_VERSION" val="1.0"/>
  <p:tag name="KSO_WM_BEAUTIFY_FLAG" val="#wm#"/>
  <p:tag name="KSO_WM_UNIT_TYPE" val="i"/>
  <p:tag name="KSO_WM_UNIT_INDEX" val="2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2"/>
  <p:tag name="KSO_WM_UNIT_LAYERLEVEL" val="1"/>
  <p:tag name="KSO_WM_TAG_VERSION" val="1.0"/>
  <p:tag name="KSO_WM_BEAUTIFY_FLAG" val="#wm#"/>
  <p:tag name="KSO_WM_UNIT_TYPE" val="i"/>
  <p:tag name="KSO_WM_UNIT_INDEX" val="2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3"/>
  <p:tag name="KSO_WM_UNIT_LAYERLEVEL" val="1"/>
  <p:tag name="KSO_WM_TAG_VERSION" val="1.0"/>
  <p:tag name="KSO_WM_BEAUTIFY_FLAG" val="#wm#"/>
  <p:tag name="KSO_WM_UNIT_TYPE" val="i"/>
  <p:tag name="KSO_WM_UNIT_INDEX" val="23"/>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4"/>
  <p:tag name="KSO_WM_UNIT_LAYERLEVEL" val="1"/>
  <p:tag name="KSO_WM_TAG_VERSION" val="1.0"/>
  <p:tag name="KSO_WM_BEAUTIFY_FLAG" val="#wm#"/>
  <p:tag name="KSO_WM_UNIT_TYPE" val="i"/>
  <p:tag name="KSO_WM_UNIT_INDEX" val="24"/>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5"/>
  <p:tag name="KSO_WM_UNIT_LAYERLEVEL" val="1"/>
  <p:tag name="KSO_WM_TAG_VERSION" val="1.0"/>
  <p:tag name="KSO_WM_BEAUTIFY_FLAG" val="#wm#"/>
  <p:tag name="KSO_WM_UNIT_TYPE" val="i"/>
  <p:tag name="KSO_WM_UNIT_INDEX" val="25"/>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6"/>
  <p:tag name="KSO_WM_UNIT_LAYERLEVEL" val="1"/>
  <p:tag name="KSO_WM_TAG_VERSION" val="1.0"/>
  <p:tag name="KSO_WM_BEAUTIFY_FLAG" val="#wm#"/>
  <p:tag name="KSO_WM_UNIT_TYPE" val="i"/>
  <p:tag name="KSO_WM_UNIT_INDEX" val="26"/>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7"/>
  <p:tag name="KSO_WM_UNIT_LAYERLEVEL" val="1"/>
  <p:tag name="KSO_WM_TAG_VERSION" val="1.0"/>
  <p:tag name="KSO_WM_BEAUTIFY_FLAG" val="#wm#"/>
  <p:tag name="KSO_WM_UNIT_TYPE" val="i"/>
  <p:tag name="KSO_WM_UNIT_INDEX" val="27"/>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8"/>
  <p:tag name="KSO_WM_UNIT_LAYERLEVEL" val="1"/>
  <p:tag name="KSO_WM_TAG_VERSION" val="1.0"/>
  <p:tag name="KSO_WM_BEAUTIFY_FLAG" val="#wm#"/>
  <p:tag name="KSO_WM_UNIT_TYPE" val="i"/>
  <p:tag name="KSO_WM_UNIT_INDEX" val="28"/>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9"/>
  <p:tag name="KSO_WM_UNIT_LAYERLEVEL" val="1"/>
  <p:tag name="KSO_WM_TAG_VERSION" val="1.0"/>
  <p:tag name="KSO_WM_BEAUTIFY_FLAG" val="#wm#"/>
  <p:tag name="KSO_WM_UNIT_TYPE" val="i"/>
  <p:tag name="KSO_WM_UNIT_INDEX" val="29"/>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0"/>
  <p:tag name="KSO_WM_UNIT_LAYERLEVEL" val="1"/>
  <p:tag name="KSO_WM_TAG_VERSION" val="1.0"/>
  <p:tag name="KSO_WM_BEAUTIFY_FLAG" val="#wm#"/>
  <p:tag name="KSO_WM_UNIT_TYPE" val="i"/>
  <p:tag name="KSO_WM_UNIT_INDEX" val="3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
  <p:tag name="KSO_WM_UNIT_LAYERLEVEL" val="1"/>
  <p:tag name="KSO_WM_TAG_VERSION" val="1.0"/>
  <p:tag name="KSO_WM_BEAUTIFY_FLAG" val="#wm#"/>
  <p:tag name="KSO_WM_UNIT_TYPE" val="i"/>
  <p:tag name="KSO_WM_UNIT_INDEX" val="3"/>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1"/>
  <p:tag name="KSO_WM_UNIT_LAYERLEVEL" val="1"/>
  <p:tag name="KSO_WM_TAG_VERSION" val="1.0"/>
  <p:tag name="KSO_WM_BEAUTIFY_FLAG" val="#wm#"/>
  <p:tag name="KSO_WM_UNIT_TYPE" val="i"/>
  <p:tag name="KSO_WM_UNIT_INDEX" val="31"/>
</p:tagLst>
</file>

<file path=ppt/tags/tag31.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_1*i*32"/>
  <p:tag name="KSO_WM_UNIT_LAYERLEVEL" val="1"/>
  <p:tag name="KSO_WM_TAG_VERSION" val="1.0"/>
  <p:tag name="KSO_WM_UNIT_TYPE" val="i"/>
  <p:tag name="KSO_WM_UNIT_INDEX" val="32"/>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80"/>
  <p:tag name="KSO_WM_UNIT_TYPE" val="b"/>
  <p:tag name="KSO_WM_UNIT_INDEX"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4"/>
  <p:tag name="KSO_WM_UNIT_LAYERLEVEL" val="1"/>
  <p:tag name="KSO_WM_TAG_VERSION" val="1.0"/>
  <p:tag name="KSO_WM_BEAUTIFY_FLAG" val="#wm#"/>
  <p:tag name="KSO_WM_UNIT_TYPE" val="i"/>
  <p:tag name="KSO_WM_UNIT_INDEX" val="4"/>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
  <p:tag name="KSO_WM_UNIT_LAYERLEVEL" val="1"/>
  <p:tag name="KSO_WM_TAG_VERSION" val="1.0"/>
  <p:tag name="KSO_WM_BEAUTIFY_FLAG" val="#wm#"/>
  <p:tag name="KSO_WM_UNIT_TYPE" val="i"/>
  <p:tag name="KSO_WM_UNIT_INDEX"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
  <p:tag name="KSO_WM_UNIT_LAYERLEVEL" val="1"/>
  <p:tag name="KSO_WM_TAG_VERSION" val="1.0"/>
  <p:tag name="KSO_WM_BEAUTIFY_FLAG" val="#wm#"/>
  <p:tag name="KSO_WM_UNIT_TYPE" val="i"/>
  <p:tag name="KSO_WM_UNIT_INDEX" val="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3"/>
  <p:tag name="KSO_WM_UNIT_LAYERLEVEL" val="1"/>
  <p:tag name="KSO_WM_TAG_VERSION" val="1.0"/>
  <p:tag name="KSO_WM_BEAUTIFY_FLAG" val="#wm#"/>
  <p:tag name="KSO_WM_UNIT_TYPE" val="i"/>
  <p:tag name="KSO_WM_UNIT_INDEX" val="3"/>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4"/>
  <p:tag name="KSO_WM_UNIT_LAYERLEVEL" val="1"/>
  <p:tag name="KSO_WM_TAG_VERSION" val="1.0"/>
  <p:tag name="KSO_WM_BEAUTIFY_FLAG" val="#wm#"/>
  <p:tag name="KSO_WM_UNIT_TYPE" val="i"/>
  <p:tag name="KSO_WM_UNIT_INDEX" val="4"/>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5"/>
  <p:tag name="KSO_WM_UNIT_LAYERLEVEL" val="1"/>
  <p:tag name="KSO_WM_TAG_VERSION" val="1.0"/>
  <p:tag name="KSO_WM_BEAUTIFY_FLAG" val="#wm#"/>
  <p:tag name="KSO_WM_UNIT_TYPE" val="i"/>
  <p:tag name="KSO_WM_UNIT_INDEX" val="5"/>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6"/>
  <p:tag name="KSO_WM_UNIT_LAYERLEVEL" val="1"/>
  <p:tag name="KSO_WM_TAG_VERSION" val="1.0"/>
  <p:tag name="KSO_WM_BEAUTIFY_FLAG" val="#wm#"/>
  <p:tag name="KSO_WM_UNIT_TYPE" val="i"/>
  <p:tag name="KSO_WM_UNIT_INDEX" val="6"/>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7"/>
  <p:tag name="KSO_WM_UNIT_LAYERLEVEL" val="1"/>
  <p:tag name="KSO_WM_TAG_VERSION" val="1.0"/>
  <p:tag name="KSO_WM_BEAUTIFY_FLAG" val="#wm#"/>
  <p:tag name="KSO_WM_UNIT_TYPE" val="i"/>
  <p:tag name="KSO_WM_UNIT_INDEX" val="7"/>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8"/>
  <p:tag name="KSO_WM_UNIT_LAYERLEVEL" val="1"/>
  <p:tag name="KSO_WM_TAG_VERSION" val="1.0"/>
  <p:tag name="KSO_WM_BEAUTIFY_FLAG" val="#wm#"/>
  <p:tag name="KSO_WM_UNIT_TYPE" val="i"/>
  <p:tag name="KSO_WM_UNIT_INDEX" val="8"/>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9"/>
  <p:tag name="KSO_WM_UNIT_LAYERLEVEL" val="1"/>
  <p:tag name="KSO_WM_TAG_VERSION" val="1.0"/>
  <p:tag name="KSO_WM_BEAUTIFY_FLAG" val="#wm#"/>
  <p:tag name="KSO_WM_UNIT_TYPE" val="i"/>
  <p:tag name="KSO_WM_UNIT_INDEX" val="9"/>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0"/>
  <p:tag name="KSO_WM_UNIT_LAYERLEVEL" val="1"/>
  <p:tag name="KSO_WM_TAG_VERSION" val="1.0"/>
  <p:tag name="KSO_WM_BEAUTIFY_FLAG" val="#wm#"/>
  <p:tag name="KSO_WM_UNIT_TYPE" val="i"/>
  <p:tag name="KSO_WM_UNIT_INDEX" val="10"/>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6"/>
  <p:tag name="KSO_WM_UNIT_LAYERLEVEL" val="1"/>
  <p:tag name="KSO_WM_TAG_VERSION" val="1.0"/>
  <p:tag name="KSO_WM_BEAUTIFY_FLAG" val="#wm#"/>
  <p:tag name="KSO_WM_UNIT_TYPE" val="i"/>
  <p:tag name="KSO_WM_UNIT_INDEX" val="6"/>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1"/>
  <p:tag name="KSO_WM_UNIT_LAYERLEVEL" val="1"/>
  <p:tag name="KSO_WM_TAG_VERSION" val="1.0"/>
  <p:tag name="KSO_WM_BEAUTIFY_FLAG" val="#wm#"/>
  <p:tag name="KSO_WM_UNIT_TYPE" val="i"/>
  <p:tag name="KSO_WM_UNIT_INDEX" val="11"/>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2"/>
  <p:tag name="KSO_WM_UNIT_LAYERLEVEL" val="1"/>
  <p:tag name="KSO_WM_TAG_VERSION" val="1.0"/>
  <p:tag name="KSO_WM_BEAUTIFY_FLAG" val="#wm#"/>
  <p:tag name="KSO_WM_UNIT_TYPE" val="i"/>
  <p:tag name="KSO_WM_UNIT_INDEX" val="12"/>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3"/>
  <p:tag name="KSO_WM_UNIT_LAYERLEVEL" val="1"/>
  <p:tag name="KSO_WM_TAG_VERSION" val="1.0"/>
  <p:tag name="KSO_WM_BEAUTIFY_FLAG" val="#wm#"/>
  <p:tag name="KSO_WM_UNIT_TYPE" val="i"/>
  <p:tag name="KSO_WM_UNIT_INDEX" val="13"/>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4"/>
  <p:tag name="KSO_WM_UNIT_LAYERLEVEL" val="1"/>
  <p:tag name="KSO_WM_TAG_VERSION" val="1.0"/>
  <p:tag name="KSO_WM_BEAUTIFY_FLAG" val="#wm#"/>
  <p:tag name="KSO_WM_UNIT_TYPE" val="i"/>
  <p:tag name="KSO_WM_UNIT_INDEX" val="14"/>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5"/>
  <p:tag name="KSO_WM_UNIT_LAYERLEVEL" val="1"/>
  <p:tag name="KSO_WM_TAG_VERSION" val="1.0"/>
  <p:tag name="KSO_WM_BEAUTIFY_FLAG" val="#wm#"/>
  <p:tag name="KSO_WM_UNIT_TYPE" val="i"/>
  <p:tag name="KSO_WM_UNIT_INDEX" val="15"/>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6"/>
  <p:tag name="KSO_WM_UNIT_LAYERLEVEL" val="1"/>
  <p:tag name="KSO_WM_TAG_VERSION" val="1.0"/>
  <p:tag name="KSO_WM_BEAUTIFY_FLAG" val="#wm#"/>
  <p:tag name="KSO_WM_UNIT_TYPE" val="i"/>
  <p:tag name="KSO_WM_UNIT_INDEX" val="16"/>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7"/>
  <p:tag name="KSO_WM_UNIT_LAYERLEVEL" val="1"/>
  <p:tag name="KSO_WM_TAG_VERSION" val="1.0"/>
  <p:tag name="KSO_WM_BEAUTIFY_FLAG" val="#wm#"/>
  <p:tag name="KSO_WM_UNIT_TYPE" val="i"/>
  <p:tag name="KSO_WM_UNIT_INDEX" val="17"/>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8"/>
  <p:tag name="KSO_WM_UNIT_LAYERLEVEL" val="1"/>
  <p:tag name="KSO_WM_TAG_VERSION" val="1.0"/>
  <p:tag name="KSO_WM_BEAUTIFY_FLAG" val="#wm#"/>
  <p:tag name="KSO_WM_UNIT_TYPE" val="i"/>
  <p:tag name="KSO_WM_UNIT_INDEX" val="1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9"/>
  <p:tag name="KSO_WM_UNIT_LAYERLEVEL" val="1"/>
  <p:tag name="KSO_WM_TAG_VERSION" val="1.0"/>
  <p:tag name="KSO_WM_BEAUTIFY_FLAG" val="#wm#"/>
  <p:tag name="KSO_WM_UNIT_TYPE" val="i"/>
  <p:tag name="KSO_WM_UNIT_INDEX" val="19"/>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0"/>
  <p:tag name="KSO_WM_UNIT_LAYERLEVEL" val="1"/>
  <p:tag name="KSO_WM_TAG_VERSION" val="1.0"/>
  <p:tag name="KSO_WM_BEAUTIFY_FLAG" val="#wm#"/>
  <p:tag name="KSO_WM_UNIT_TYPE" val="i"/>
  <p:tag name="KSO_WM_UNIT_INDEX" val="2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7"/>
  <p:tag name="KSO_WM_UNIT_LAYERLEVEL" val="1"/>
  <p:tag name="KSO_WM_TAG_VERSION" val="1.0"/>
  <p:tag name="KSO_WM_BEAUTIFY_FLAG" val="#wm#"/>
  <p:tag name="KSO_WM_UNIT_TYPE" val="i"/>
  <p:tag name="KSO_WM_UNIT_INDEX" val="7"/>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1"/>
  <p:tag name="KSO_WM_UNIT_LAYERLEVEL" val="1"/>
  <p:tag name="KSO_WM_TAG_VERSION" val="1.0"/>
  <p:tag name="KSO_WM_BEAUTIFY_FLAG" val="#wm#"/>
  <p:tag name="KSO_WM_UNIT_TYPE" val="i"/>
  <p:tag name="KSO_WM_UNIT_INDEX" val="21"/>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2"/>
  <p:tag name="KSO_WM_UNIT_LAYERLEVEL" val="1"/>
  <p:tag name="KSO_WM_TAG_VERSION" val="1.0"/>
  <p:tag name="KSO_WM_BEAUTIFY_FLAG" val="#wm#"/>
  <p:tag name="KSO_WM_UNIT_TYPE" val="i"/>
  <p:tag name="KSO_WM_UNIT_INDEX" val="22"/>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3"/>
  <p:tag name="KSO_WM_UNIT_LAYERLEVEL" val="1"/>
  <p:tag name="KSO_WM_TAG_VERSION" val="1.0"/>
  <p:tag name="KSO_WM_BEAUTIFY_FLAG" val="#wm#"/>
  <p:tag name="KSO_WM_UNIT_TYPE" val="i"/>
  <p:tag name="KSO_WM_UNIT_INDEX" val="23"/>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4"/>
  <p:tag name="KSO_WM_UNIT_LAYERLEVEL" val="1"/>
  <p:tag name="KSO_WM_TAG_VERSION" val="1.0"/>
  <p:tag name="KSO_WM_BEAUTIFY_FLAG" val="#wm#"/>
  <p:tag name="KSO_WM_UNIT_TYPE" val="i"/>
  <p:tag name="KSO_WM_UNIT_INDEX" val="24"/>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5"/>
  <p:tag name="KSO_WM_UNIT_LAYERLEVEL" val="1"/>
  <p:tag name="KSO_WM_TAG_VERSION" val="1.0"/>
  <p:tag name="KSO_WM_BEAUTIFY_FLAG" val="#wm#"/>
  <p:tag name="KSO_WM_UNIT_TYPE" val="i"/>
  <p:tag name="KSO_WM_UNIT_INDEX" val="25"/>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6"/>
  <p:tag name="KSO_WM_UNIT_LAYERLEVEL" val="1"/>
  <p:tag name="KSO_WM_TAG_VERSION" val="1.0"/>
  <p:tag name="KSO_WM_BEAUTIFY_FLAG" val="#wm#"/>
  <p:tag name="KSO_WM_UNIT_TYPE" val="i"/>
  <p:tag name="KSO_WM_UNIT_INDEX" val="26"/>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7"/>
  <p:tag name="KSO_WM_UNIT_LAYERLEVEL" val="1"/>
  <p:tag name="KSO_WM_TAG_VERSION" val="1.0"/>
  <p:tag name="KSO_WM_BEAUTIFY_FLAG" val="#wm#"/>
  <p:tag name="KSO_WM_UNIT_TYPE" val="i"/>
  <p:tag name="KSO_WM_UNIT_INDEX" val="27"/>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8"/>
  <p:tag name="KSO_WM_UNIT_LAYERLEVEL" val="1"/>
  <p:tag name="KSO_WM_TAG_VERSION" val="1.0"/>
  <p:tag name="KSO_WM_BEAUTIFY_FLAG" val="#wm#"/>
  <p:tag name="KSO_WM_UNIT_TYPE" val="i"/>
  <p:tag name="KSO_WM_UNIT_INDEX" val="28"/>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a*1"/>
  <p:tag name="KSO_WM_UNIT_LAYERLEVEL" val="1"/>
  <p:tag name="KSO_WM_TAG_VERSION" val="1.0"/>
  <p:tag name="KSO_WM_BEAUTIFY_FLAG" val="#wm#"/>
  <p:tag name="KSO_WM_UNIT_ISCONTENTSTITLE" val="1"/>
  <p:tag name="KSO_WM_UNIT_ISNUMDGMTITLE" val="0"/>
  <p:tag name="KSO_WM_UNIT_PRESET_TEXT" val="标题"/>
  <p:tag name="KSO_WM_UNIT_NOCLEAR" val="0"/>
  <p:tag name="KSO_WM_UNIT_VALUE" val="3"/>
  <p:tag name="KSO_WM_UNIT_TYPE" val="a"/>
  <p:tag name="KSO_WM_UNIT_INDEX" val="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8"/>
  <p:tag name="KSO_WM_UNIT_LAYERLEVEL" val="1"/>
  <p:tag name="KSO_WM_TAG_VERSION" val="1.0"/>
  <p:tag name="KSO_WM_BEAUTIFY_FLAG" val="#wm#"/>
  <p:tag name="KSO_WM_UNIT_TYPE" val="i"/>
  <p:tag name="KSO_WM_UNIT_INDEX" val="8"/>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
  <p:tag name="KSO_WM_UNIT_LAYERLEVEL" val="1"/>
  <p:tag name="KSO_WM_TAG_VERSION" val="1.0"/>
  <p:tag name="KSO_WM_BEAUTIFY_FLAG" val="#wm#"/>
  <p:tag name="KSO_WM_UNIT_TYPE" val="i"/>
  <p:tag name="KSO_WM_UNIT_INDEX" val="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
  <p:tag name="KSO_WM_UNIT_LAYERLEVEL" val="1"/>
  <p:tag name="KSO_WM_TAG_VERSION" val="1.0"/>
  <p:tag name="KSO_WM_BEAUTIFY_FLAG" val="#wm#"/>
  <p:tag name="KSO_WM_UNIT_TYPE" val="i"/>
  <p:tag name="KSO_WM_UNIT_INDEX"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3"/>
  <p:tag name="KSO_WM_UNIT_LAYERLEVEL" val="1"/>
  <p:tag name="KSO_WM_TAG_VERSION" val="1.0"/>
  <p:tag name="KSO_WM_BEAUTIFY_FLAG" val="#wm#"/>
  <p:tag name="KSO_WM_UNIT_TYPE" val="i"/>
  <p:tag name="KSO_WM_UNIT_INDEX" val="3"/>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4"/>
  <p:tag name="KSO_WM_UNIT_LAYERLEVEL" val="1"/>
  <p:tag name="KSO_WM_TAG_VERSION" val="1.0"/>
  <p:tag name="KSO_WM_BEAUTIFY_FLAG" val="#wm#"/>
  <p:tag name="KSO_WM_UNIT_TYPE" val="i"/>
  <p:tag name="KSO_WM_UNIT_INDEX" val="4"/>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5"/>
  <p:tag name="KSO_WM_UNIT_LAYERLEVEL" val="1"/>
  <p:tag name="KSO_WM_TAG_VERSION" val="1.0"/>
  <p:tag name="KSO_WM_BEAUTIFY_FLAG" val="#wm#"/>
  <p:tag name="KSO_WM_UNIT_TYPE" val="i"/>
  <p:tag name="KSO_WM_UNIT_INDEX" val="5"/>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6"/>
  <p:tag name="KSO_WM_UNIT_LAYERLEVEL" val="1"/>
  <p:tag name="KSO_WM_TAG_VERSION" val="1.0"/>
  <p:tag name="KSO_WM_BEAUTIFY_FLAG" val="#wm#"/>
  <p:tag name="KSO_WM_UNIT_TYPE" val="i"/>
  <p:tag name="KSO_WM_UNIT_INDEX" val="6"/>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7"/>
  <p:tag name="KSO_WM_UNIT_LAYERLEVEL" val="1"/>
  <p:tag name="KSO_WM_TAG_VERSION" val="1.0"/>
  <p:tag name="KSO_WM_BEAUTIFY_FLAG" val="#wm#"/>
  <p:tag name="KSO_WM_UNIT_TYPE" val="i"/>
  <p:tag name="KSO_WM_UNIT_INDEX" val="7"/>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8"/>
  <p:tag name="KSO_WM_UNIT_LAYERLEVEL" val="1"/>
  <p:tag name="KSO_WM_TAG_VERSION" val="1.0"/>
  <p:tag name="KSO_WM_BEAUTIFY_FLAG" val="#wm#"/>
  <p:tag name="KSO_WM_UNIT_TYPE" val="i"/>
  <p:tag name="KSO_WM_UNIT_INDEX" val="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9"/>
  <p:tag name="KSO_WM_UNIT_LAYERLEVEL" val="1"/>
  <p:tag name="KSO_WM_TAG_VERSION" val="1.0"/>
  <p:tag name="KSO_WM_BEAUTIFY_FLAG" val="#wm#"/>
  <p:tag name="KSO_WM_UNIT_TYPE" val="i"/>
  <p:tag name="KSO_WM_UNIT_INDEX" val="9"/>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9"/>
  <p:tag name="KSO_WM_UNIT_LAYERLEVEL" val="1"/>
  <p:tag name="KSO_WM_TAG_VERSION" val="1.0"/>
  <p:tag name="KSO_WM_BEAUTIFY_FLAG" val="#wm#"/>
  <p:tag name="KSO_WM_UNIT_TYPE" val="i"/>
  <p:tag name="KSO_WM_UNIT_INDEX" val="9"/>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0"/>
  <p:tag name="KSO_WM_UNIT_LAYERLEVEL" val="1"/>
  <p:tag name="KSO_WM_TAG_VERSION" val="1.0"/>
  <p:tag name="KSO_WM_BEAUTIFY_FLAG" val="#wm#"/>
  <p:tag name="KSO_WM_UNIT_TYPE" val="i"/>
  <p:tag name="KSO_WM_UNIT_INDEX" val="10"/>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1"/>
  <p:tag name="KSO_WM_UNIT_LAYERLEVEL" val="1"/>
  <p:tag name="KSO_WM_TAG_VERSION" val="1.0"/>
  <p:tag name="KSO_WM_BEAUTIFY_FLAG" val="#wm#"/>
  <p:tag name="KSO_WM_UNIT_TYPE" val="i"/>
  <p:tag name="KSO_WM_UNIT_INDEX" val="1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2"/>
  <p:tag name="KSO_WM_UNIT_LAYERLEVEL" val="1"/>
  <p:tag name="KSO_WM_TAG_VERSION" val="1.0"/>
  <p:tag name="KSO_WM_BEAUTIFY_FLAG" val="#wm#"/>
  <p:tag name="KSO_WM_UNIT_TYPE" val="i"/>
  <p:tag name="KSO_WM_UNIT_INDEX" val="1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3"/>
  <p:tag name="KSO_WM_UNIT_LAYERLEVEL" val="1"/>
  <p:tag name="KSO_WM_TAG_VERSION" val="1.0"/>
  <p:tag name="KSO_WM_BEAUTIFY_FLAG" val="#wm#"/>
  <p:tag name="KSO_WM_UNIT_TYPE" val="i"/>
  <p:tag name="KSO_WM_UNIT_INDEX" val="13"/>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4"/>
  <p:tag name="KSO_WM_UNIT_LAYERLEVEL" val="1"/>
  <p:tag name="KSO_WM_TAG_VERSION" val="1.0"/>
  <p:tag name="KSO_WM_BEAUTIFY_FLAG" val="#wm#"/>
  <p:tag name="KSO_WM_UNIT_TYPE" val="i"/>
  <p:tag name="KSO_WM_UNIT_INDEX" val="14"/>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5"/>
  <p:tag name="KSO_WM_UNIT_LAYERLEVEL" val="1"/>
  <p:tag name="KSO_WM_TAG_VERSION" val="1.0"/>
  <p:tag name="KSO_WM_BEAUTIFY_FLAG" val="#wm#"/>
  <p:tag name="KSO_WM_UNIT_TYPE" val="i"/>
  <p:tag name="KSO_WM_UNIT_INDEX" val="15"/>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6"/>
  <p:tag name="KSO_WM_UNIT_LAYERLEVEL" val="1"/>
  <p:tag name="KSO_WM_TAG_VERSION" val="1.0"/>
  <p:tag name="KSO_WM_BEAUTIFY_FLAG" val="#wm#"/>
  <p:tag name="KSO_WM_UNIT_TYPE" val="i"/>
  <p:tag name="KSO_WM_UNIT_INDEX" val="16"/>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7"/>
  <p:tag name="KSO_WM_UNIT_LAYERLEVEL" val="1"/>
  <p:tag name="KSO_WM_TAG_VERSION" val="1.0"/>
  <p:tag name="KSO_WM_BEAUTIFY_FLAG" val="#wm#"/>
  <p:tag name="KSO_WM_UNIT_TYPE" val="i"/>
  <p:tag name="KSO_WM_UNIT_INDEX" val="17"/>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8"/>
  <p:tag name="KSO_WM_UNIT_LAYERLEVEL" val="1"/>
  <p:tag name="KSO_WM_TAG_VERSION" val="1.0"/>
  <p:tag name="KSO_WM_BEAUTIFY_FLAG" val="#wm#"/>
  <p:tag name="KSO_WM_UNIT_TYPE" val="i"/>
  <p:tag name="KSO_WM_UNIT_INDEX" val="1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0"/>
  <p:tag name="KSO_WM_UNIT_LAYERLEVEL" val="1"/>
  <p:tag name="KSO_WM_TAG_VERSION" val="1.0"/>
  <p:tag name="KSO_WM_BEAUTIFY_FLAG" val="#wm#"/>
  <p:tag name="KSO_WM_UNIT_TYPE" val="i"/>
  <p:tag name="KSO_WM_UNIT_INDEX" val="10"/>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9"/>
  <p:tag name="KSO_WM_UNIT_LAYERLEVEL" val="1"/>
  <p:tag name="KSO_WM_TAG_VERSION" val="1.0"/>
  <p:tag name="KSO_WM_BEAUTIFY_FLAG" val="#wm#"/>
  <p:tag name="KSO_WM_UNIT_TYPE" val="i"/>
  <p:tag name="KSO_WM_UNIT_INDEX" val="19"/>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0"/>
  <p:tag name="KSO_WM_UNIT_LAYERLEVEL" val="1"/>
  <p:tag name="KSO_WM_TAG_VERSION" val="1.0"/>
  <p:tag name="KSO_WM_BEAUTIFY_FLAG" val="#wm#"/>
  <p:tag name="KSO_WM_UNIT_TYPE" val="i"/>
  <p:tag name="KSO_WM_UNIT_INDEX" val="20"/>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1"/>
  <p:tag name="KSO_WM_UNIT_LAYERLEVEL" val="1"/>
  <p:tag name="KSO_WM_TAG_VERSION" val="1.0"/>
  <p:tag name="KSO_WM_BEAUTIFY_FLAG" val="#wm#"/>
  <p:tag name="KSO_WM_UNIT_TYPE" val="i"/>
  <p:tag name="KSO_WM_UNIT_INDEX" val="2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2"/>
  <p:tag name="KSO_WM_UNIT_LAYERLEVEL" val="1"/>
  <p:tag name="KSO_WM_TAG_VERSION" val="1.0"/>
  <p:tag name="KSO_WM_BEAUTIFY_FLAG" val="#wm#"/>
  <p:tag name="KSO_WM_UNIT_TYPE" val="i"/>
  <p:tag name="KSO_WM_UNIT_INDEX" val="2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3"/>
  <p:tag name="KSO_WM_UNIT_LAYERLEVEL" val="1"/>
  <p:tag name="KSO_WM_TAG_VERSION" val="1.0"/>
  <p:tag name="KSO_WM_BEAUTIFY_FLAG" val="#wm#"/>
  <p:tag name="KSO_WM_UNIT_TYPE" val="i"/>
  <p:tag name="KSO_WM_UNIT_INDEX" val="23"/>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4"/>
  <p:tag name="KSO_WM_UNIT_LAYERLEVEL" val="1"/>
  <p:tag name="KSO_WM_TAG_VERSION" val="1.0"/>
  <p:tag name="KSO_WM_BEAUTIFY_FLAG" val="#wm#"/>
  <p:tag name="KSO_WM_UNIT_TYPE" val="i"/>
  <p:tag name="KSO_WM_UNIT_INDEX" val="24"/>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5"/>
  <p:tag name="KSO_WM_UNIT_LAYERLEVEL" val="1"/>
  <p:tag name="KSO_WM_TAG_VERSION" val="1.0"/>
  <p:tag name="KSO_WM_BEAUTIFY_FLAG" val="#wm#"/>
  <p:tag name="KSO_WM_UNIT_TYPE" val="i"/>
  <p:tag name="KSO_WM_UNIT_INDEX" val="25"/>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6"/>
  <p:tag name="KSO_WM_UNIT_LAYERLEVEL" val="1"/>
  <p:tag name="KSO_WM_TAG_VERSION" val="1.0"/>
  <p:tag name="KSO_WM_BEAUTIFY_FLAG" val="#wm#"/>
  <p:tag name="KSO_WM_UNIT_TYPE" val="i"/>
  <p:tag name="KSO_WM_UNIT_INDEX" val="26"/>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7"/>
  <p:tag name="KSO_WM_UNIT_LAYERLEVEL" val="1"/>
  <p:tag name="KSO_WM_TAG_VERSION" val="1.0"/>
  <p:tag name="KSO_WM_BEAUTIFY_FLAG" val="#wm#"/>
  <p:tag name="KSO_WM_UNIT_TYPE" val="i"/>
  <p:tag name="KSO_WM_UNIT_INDEX" val="27"/>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8"/>
  <p:tag name="KSO_WM_UNIT_LAYERLEVEL" val="1"/>
  <p:tag name="KSO_WM_TAG_VERSION" val="1.0"/>
  <p:tag name="KSO_WM_BEAUTIFY_FLAG" val="#wm#"/>
  <p:tag name="KSO_WM_UNIT_TYPE" val="i"/>
  <p:tag name="KSO_WM_UNIT_INDEX" val="28"/>
</p:tagLst>
</file>

<file path=ppt/theme/theme1.xml><?xml version="1.0" encoding="utf-8"?>
<a:theme xmlns:a="http://schemas.openxmlformats.org/drawingml/2006/main" name="Office 主题​​">
  <a:themeElements>
    <a:clrScheme name="自定义 37">
      <a:dk1>
        <a:sysClr val="windowText" lastClr="000000"/>
      </a:dk1>
      <a:lt1>
        <a:sysClr val="window" lastClr="FFFFFF"/>
      </a:lt1>
      <a:dk2>
        <a:srgbClr val="44546A"/>
      </a:dk2>
      <a:lt2>
        <a:srgbClr val="FDFAF5"/>
      </a:lt2>
      <a:accent1>
        <a:srgbClr val="F3BB28"/>
      </a:accent1>
      <a:accent2>
        <a:srgbClr val="D9C573"/>
      </a:accent2>
      <a:accent3>
        <a:srgbClr val="B6B679"/>
      </a:accent3>
      <a:accent4>
        <a:srgbClr val="94A87F"/>
      </a:accent4>
      <a:accent5>
        <a:srgbClr val="719985"/>
      </a:accent5>
      <a:accent6>
        <a:srgbClr val="4F8A8B"/>
      </a:accent6>
      <a:hlink>
        <a:srgbClr val="0563C1"/>
      </a:hlink>
      <a:folHlink>
        <a:srgbClr val="954F72"/>
      </a:folHlink>
    </a:clrScheme>
    <a:fontScheme name="正文">
      <a:majorFont>
        <a:latin typeface="Arial"/>
        <a:ea typeface="微软雅黑"/>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err="1"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8159</Words>
  <Application>WPS 演示</Application>
  <PresentationFormat>宽屏</PresentationFormat>
  <Paragraphs>250</Paragraphs>
  <Slides>30</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30</vt:i4>
      </vt:variant>
    </vt:vector>
  </HeadingPairs>
  <TitlesOfParts>
    <vt:vector size="43" baseType="lpstr">
      <vt:lpstr>Arial</vt:lpstr>
      <vt:lpstr>宋体</vt:lpstr>
      <vt:lpstr>Wingdings</vt:lpstr>
      <vt:lpstr>微软雅黑</vt:lpstr>
      <vt:lpstr>方正大黑_GBK</vt:lpstr>
      <vt:lpstr>黑体</vt:lpstr>
      <vt:lpstr>方正兰亭圆_GBK</vt:lpstr>
      <vt:lpstr>楷体</vt:lpstr>
      <vt:lpstr>Times New Roman</vt:lpstr>
      <vt:lpstr>Arial Unicode MS</vt:lpstr>
      <vt:lpstr>Calibri</vt:lpstr>
      <vt:lpstr>仿宋</vt:lpstr>
      <vt:lpstr>Office 主题​​</vt:lpstr>
      <vt:lpstr>区块练 1 　数据与大数据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YT</cp:lastModifiedBy>
  <cp:revision>50</cp:revision>
  <dcterms:created xsi:type="dcterms:W3CDTF">2023-08-09T12:44:00Z</dcterms:created>
  <dcterms:modified xsi:type="dcterms:W3CDTF">2026-04-26T16:51:52Z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A39874A48E954F86B7B08A410AF6CC15_13</vt:lpwstr>
  </property>
  <property fmtid="{D5CDD505-2E9C-101B-9397-08002B2CF9AE}" pid="3" name="KSOProductBuildVer">
    <vt:lpwstr>2052-12.1.0.25865</vt:lpwstr>
  </property>
</Properties>
</file>